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3"/>
  </p:notesMasterIdLst>
  <p:sldIdLst>
    <p:sldId id="256" r:id="rId2"/>
    <p:sldId id="291" r:id="rId3"/>
    <p:sldId id="257" r:id="rId4"/>
    <p:sldId id="297" r:id="rId5"/>
    <p:sldId id="292" r:id="rId6"/>
    <p:sldId id="264" r:id="rId7"/>
    <p:sldId id="322" r:id="rId8"/>
    <p:sldId id="296" r:id="rId9"/>
    <p:sldId id="258" r:id="rId10"/>
    <p:sldId id="263" r:id="rId11"/>
    <p:sldId id="321" r:id="rId12"/>
    <p:sldId id="266" r:id="rId13"/>
    <p:sldId id="265" r:id="rId14"/>
    <p:sldId id="267" r:id="rId15"/>
    <p:sldId id="269" r:id="rId16"/>
    <p:sldId id="270" r:id="rId17"/>
    <p:sldId id="259" r:id="rId18"/>
    <p:sldId id="268" r:id="rId19"/>
    <p:sldId id="271" r:id="rId20"/>
    <p:sldId id="272" r:id="rId21"/>
    <p:sldId id="298" r:id="rId22"/>
    <p:sldId id="320" r:id="rId23"/>
    <p:sldId id="293" r:id="rId24"/>
    <p:sldId id="260" r:id="rId25"/>
    <p:sldId id="302" r:id="rId26"/>
    <p:sldId id="301" r:id="rId27"/>
    <p:sldId id="288" r:id="rId28"/>
    <p:sldId id="289" r:id="rId29"/>
    <p:sldId id="294" r:id="rId30"/>
    <p:sldId id="316" r:id="rId31"/>
    <p:sldId id="319" r:id="rId32"/>
    <p:sldId id="318" r:id="rId33"/>
    <p:sldId id="317" r:id="rId34"/>
    <p:sldId id="290" r:id="rId35"/>
    <p:sldId id="315" r:id="rId36"/>
    <p:sldId id="304" r:id="rId37"/>
    <p:sldId id="305" r:id="rId38"/>
    <p:sldId id="313" r:id="rId39"/>
    <p:sldId id="314" r:id="rId40"/>
    <p:sldId id="306" r:id="rId41"/>
    <p:sldId id="309" r:id="rId42"/>
    <p:sldId id="308" r:id="rId43"/>
    <p:sldId id="310" r:id="rId44"/>
    <p:sldId id="312" r:id="rId45"/>
    <p:sldId id="311" r:id="rId46"/>
    <p:sldId id="307" r:id="rId47"/>
    <p:sldId id="303" r:id="rId48"/>
    <p:sldId id="295" r:id="rId49"/>
    <p:sldId id="299" r:id="rId50"/>
    <p:sldId id="300" r:id="rId51"/>
    <p:sldId id="262" r:id="rId52"/>
  </p:sldIdLst>
  <p:sldSz cx="10058400" cy="7772400"/>
  <p:notesSz cx="6858000" cy="9144000"/>
  <p:custDataLst>
    <p:tags r:id="rId55"/>
  </p:custDataLst>
  <p:defaultText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75" d="100"/>
          <a:sy n="75" d="100"/>
        </p:scale>
        <p:origin x="-2712" y="-896"/>
      </p:cViewPr>
      <p:guideLst>
        <p:guide orient="horz" pos="2448"/>
        <p:guide pos="3168"/>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notesMaster" Target="notesMasters/notesMaster1.xml"/><Relationship Id="rId54" Type="http://schemas.openxmlformats.org/officeDocument/2006/relationships/printerSettings" Target="printerSettings/printerSettings1.bin"/><Relationship Id="rId55" Type="http://schemas.openxmlformats.org/officeDocument/2006/relationships/tags" Target="tags/tag1.xml"/><Relationship Id="rId56" Type="http://schemas.openxmlformats.org/officeDocument/2006/relationships/presProps" Target="presProps.xml"/><Relationship Id="rId57" Type="http://schemas.openxmlformats.org/officeDocument/2006/relationships/viewProps" Target="viewProps.xml"/><Relationship Id="rId58" Type="http://schemas.openxmlformats.org/officeDocument/2006/relationships/theme" Target="theme/theme1.xml"/><Relationship Id="rId59"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70F65CB-C819-6647-B13A-88F0CB4DA8BC}" type="datetimeFigureOut">
              <a:rPr lang="en-US" smtClean="0"/>
              <a:pPr/>
              <a:t>1/8/16</a:t>
            </a:fld>
            <a:endParaRPr lang="en-US"/>
          </a:p>
        </p:txBody>
      </p:sp>
      <p:sp>
        <p:nvSpPr>
          <p:cNvPr id="4" name="Slide Image Placeholder 3"/>
          <p:cNvSpPr>
            <a:spLocks noGrp="1" noRot="1" noChangeAspect="1"/>
          </p:cNvSpPr>
          <p:nvPr>
            <p:ph type="sldImg" idx="2"/>
          </p:nvPr>
        </p:nvSpPr>
        <p:spPr>
          <a:xfrm>
            <a:off x="1209675" y="685800"/>
            <a:ext cx="443865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F8A41FF-9A10-8140-AFBB-AAC5979AA477}" type="slidenum">
              <a:rPr lang="en-US" smtClean="0"/>
              <a:pPr/>
              <a:t>‹#›</a:t>
            </a:fld>
            <a:endParaRPr lang="en-US"/>
          </a:p>
        </p:txBody>
      </p:sp>
    </p:spTree>
    <p:extLst>
      <p:ext uri="{BB962C8B-B14F-4D97-AF65-F5344CB8AC3E}">
        <p14:creationId xmlns:p14="http://schemas.microsoft.com/office/powerpoint/2010/main" val="1826204214"/>
      </p:ext>
    </p:extLst>
  </p:cSld>
  <p:clrMap bg1="lt1" tx1="dk1" bg2="lt2" tx2="dk2" accent1="accent1" accent2="accent2" accent3="accent3" accent4="accent4" accent5="accent5" accent6="accent6" hlink="hlink" folHlink="folHlink"/>
  <p:notesStyle>
    <a:lvl1pPr marL="0" algn="l" defTabSz="509412" rtl="0" eaLnBrk="1" latinLnBrk="0" hangingPunct="1">
      <a:defRPr sz="1300" kern="1200">
        <a:solidFill>
          <a:schemeClr val="tx1"/>
        </a:solidFill>
        <a:latin typeface="+mn-lt"/>
        <a:ea typeface="+mn-ea"/>
        <a:cs typeface="+mn-cs"/>
      </a:defRPr>
    </a:lvl1pPr>
    <a:lvl2pPr marL="509412" algn="l" defTabSz="509412" rtl="0" eaLnBrk="1" latinLnBrk="0" hangingPunct="1">
      <a:defRPr sz="1300" kern="1200">
        <a:solidFill>
          <a:schemeClr val="tx1"/>
        </a:solidFill>
        <a:latin typeface="+mn-lt"/>
        <a:ea typeface="+mn-ea"/>
        <a:cs typeface="+mn-cs"/>
      </a:defRPr>
    </a:lvl2pPr>
    <a:lvl3pPr marL="1018824" algn="l" defTabSz="509412" rtl="0" eaLnBrk="1" latinLnBrk="0" hangingPunct="1">
      <a:defRPr sz="1300" kern="1200">
        <a:solidFill>
          <a:schemeClr val="tx1"/>
        </a:solidFill>
        <a:latin typeface="+mn-lt"/>
        <a:ea typeface="+mn-ea"/>
        <a:cs typeface="+mn-cs"/>
      </a:defRPr>
    </a:lvl3pPr>
    <a:lvl4pPr marL="1528237" algn="l" defTabSz="509412" rtl="0" eaLnBrk="1" latinLnBrk="0" hangingPunct="1">
      <a:defRPr sz="1300" kern="1200">
        <a:solidFill>
          <a:schemeClr val="tx1"/>
        </a:solidFill>
        <a:latin typeface="+mn-lt"/>
        <a:ea typeface="+mn-ea"/>
        <a:cs typeface="+mn-cs"/>
      </a:defRPr>
    </a:lvl4pPr>
    <a:lvl5pPr marL="2037649" algn="l" defTabSz="509412" rtl="0" eaLnBrk="1" latinLnBrk="0" hangingPunct="1">
      <a:defRPr sz="1300" kern="1200">
        <a:solidFill>
          <a:schemeClr val="tx1"/>
        </a:solidFill>
        <a:latin typeface="+mn-lt"/>
        <a:ea typeface="+mn-ea"/>
        <a:cs typeface="+mn-cs"/>
      </a:defRPr>
    </a:lvl5pPr>
    <a:lvl6pPr marL="2547061" algn="l" defTabSz="509412" rtl="0" eaLnBrk="1" latinLnBrk="0" hangingPunct="1">
      <a:defRPr sz="1300" kern="1200">
        <a:solidFill>
          <a:schemeClr val="tx1"/>
        </a:solidFill>
        <a:latin typeface="+mn-lt"/>
        <a:ea typeface="+mn-ea"/>
        <a:cs typeface="+mn-cs"/>
      </a:defRPr>
    </a:lvl6pPr>
    <a:lvl7pPr marL="3056473" algn="l" defTabSz="509412" rtl="0" eaLnBrk="1" latinLnBrk="0" hangingPunct="1">
      <a:defRPr sz="1300" kern="1200">
        <a:solidFill>
          <a:schemeClr val="tx1"/>
        </a:solidFill>
        <a:latin typeface="+mn-lt"/>
        <a:ea typeface="+mn-ea"/>
        <a:cs typeface="+mn-cs"/>
      </a:defRPr>
    </a:lvl7pPr>
    <a:lvl8pPr marL="3565886" algn="l" defTabSz="509412" rtl="0" eaLnBrk="1" latinLnBrk="0" hangingPunct="1">
      <a:defRPr sz="1300" kern="1200">
        <a:solidFill>
          <a:schemeClr val="tx1"/>
        </a:solidFill>
        <a:latin typeface="+mn-lt"/>
        <a:ea typeface="+mn-ea"/>
        <a:cs typeface="+mn-cs"/>
      </a:defRPr>
    </a:lvl8pPr>
    <a:lvl9pPr marL="4075298" algn="l" defTabSz="509412" rtl="0" eaLnBrk="1" latinLnBrk="0" hangingPunct="1">
      <a:defRPr sz="13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lient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F137B81-C87B-534B-A76E-F99B850E69C6}" type="datetimeFigureOut">
              <a:rPr lang="en-US" smtClean="0"/>
              <a:pPr/>
              <a:t>1/8/16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D7C93358-D702-2647-A60B-AB6ADD59A77F}" type="slidenum">
              <a:rPr lang="en-US" smtClean="0"/>
              <a:pPr/>
              <a:t>‹#›</a:t>
            </a:fld>
            <a:endParaRPr lang="en-US"/>
          </a:p>
        </p:txBody>
      </p:sp>
      <p:sp>
        <p:nvSpPr>
          <p:cNvPr id="8" name="Rectangle 7"/>
          <p:cNvSpPr/>
          <p:nvPr/>
        </p:nvSpPr>
        <p:spPr>
          <a:xfrm>
            <a:off x="502921" y="0"/>
            <a:ext cx="9070021" cy="173080"/>
          </a:xfrm>
          <a:prstGeom prst="rect">
            <a:avLst/>
          </a:prstGeom>
          <a:solidFill>
            <a:srgbClr val="D1282E"/>
          </a:solidFill>
          <a:ln>
            <a:noFill/>
          </a:ln>
        </p:spPr>
        <p:style>
          <a:lnRef idx="2">
            <a:schemeClr val="accent1">
              <a:shade val="50000"/>
            </a:schemeClr>
          </a:lnRef>
          <a:fillRef idx="1">
            <a:schemeClr val="accent1"/>
          </a:fillRef>
          <a:effectRef idx="0">
            <a:schemeClr val="accent1"/>
          </a:effectRef>
          <a:fontRef idx="minor">
            <a:schemeClr val="lt1"/>
          </a:fontRef>
        </p:style>
        <p:txBody>
          <a:bodyPr lIns="101882" tIns="50941" rIns="101882" bIns="50941" rtlCol="0" anchor="ctr"/>
          <a:lstStyle/>
          <a:p>
            <a:pPr algn="r"/>
            <a:endParaRPr lang="en-US" dirty="0">
              <a:latin typeface="Avenir Book"/>
            </a:endParaRPr>
          </a:p>
        </p:txBody>
      </p:sp>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l="83594" r="-1918" b="24622"/>
          <a:stretch/>
        </p:blipFill>
        <p:spPr>
          <a:xfrm>
            <a:off x="6713941" y="4272378"/>
            <a:ext cx="2506260" cy="1080536"/>
          </a:xfrm>
          <a:prstGeom prst="rect">
            <a:avLst/>
          </a:prstGeom>
        </p:spPr>
      </p:pic>
      <p:sp>
        <p:nvSpPr>
          <p:cNvPr id="10" name="TextBox 9"/>
          <p:cNvSpPr txBox="1"/>
          <p:nvPr/>
        </p:nvSpPr>
        <p:spPr>
          <a:xfrm>
            <a:off x="0" y="3817112"/>
            <a:ext cx="11064240" cy="751112"/>
          </a:xfrm>
          <a:prstGeom prst="rect">
            <a:avLst/>
          </a:prstGeom>
          <a:noFill/>
        </p:spPr>
        <p:txBody>
          <a:bodyPr wrap="square" lIns="113517" tIns="56758" rIns="113517" bIns="56758" rtlCol="0">
            <a:spAutoFit/>
          </a:bodyPr>
          <a:lstStyle/>
          <a:p>
            <a:pPr algn="ctr"/>
            <a:r>
              <a:rPr lang="en-US" sz="4000" b="1" dirty="0">
                <a:latin typeface="Univers LT 45 Light"/>
                <a:cs typeface="Univers LT 45 Light"/>
              </a:rPr>
              <a:t>+</a:t>
            </a:r>
          </a:p>
        </p:txBody>
      </p:sp>
      <p:pic>
        <p:nvPicPr>
          <p:cNvPr id="11" name="Picture 10"/>
          <p:cNvPicPr>
            <a:picLocks noChangeAspect="1"/>
          </p:cNvPicPr>
          <p:nvPr/>
        </p:nvPicPr>
        <p:blipFill rotWithShape="1">
          <a:blip r:embed="rId2" cstate="print">
            <a:extLst>
              <a:ext uri="{28A0092B-C50C-407E-A947-70E740481C1C}">
                <a14:useLocalDpi xmlns:a14="http://schemas.microsoft.com/office/drawing/2010/main" val="0"/>
              </a:ext>
            </a:extLst>
          </a:blip>
          <a:srcRect l="64040" r="15869"/>
          <a:stretch/>
        </p:blipFill>
        <p:spPr>
          <a:xfrm>
            <a:off x="6915150" y="2642616"/>
            <a:ext cx="2251407" cy="1174496"/>
          </a:xfrm>
          <a:prstGeom prst="rect">
            <a:avLst/>
          </a:prstGeom>
        </p:spPr>
      </p:pic>
    </p:spTree>
    <p:extLst>
      <p:ext uri="{BB962C8B-B14F-4D97-AF65-F5344CB8AC3E}">
        <p14:creationId xmlns:p14="http://schemas.microsoft.com/office/powerpoint/2010/main" val="15263434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Red 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F137B81-C87B-534B-A76E-F99B850E69C6}" type="datetimeFigureOut">
              <a:rPr lang="en-US" smtClean="0"/>
              <a:pPr/>
              <a:t>1/8/16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D7C93358-D702-2647-A60B-AB6ADD59A77F}" type="slidenum">
              <a:rPr lang="en-US" smtClean="0"/>
              <a:pPr/>
              <a:t>‹#›</a:t>
            </a:fld>
            <a:endParaRPr lang="en-US"/>
          </a:p>
        </p:txBody>
      </p:sp>
      <p:sp>
        <p:nvSpPr>
          <p:cNvPr id="8" name="Rectangle 7"/>
          <p:cNvSpPr/>
          <p:nvPr/>
        </p:nvSpPr>
        <p:spPr>
          <a:xfrm>
            <a:off x="502921" y="0"/>
            <a:ext cx="9070021" cy="173080"/>
          </a:xfrm>
          <a:prstGeom prst="rect">
            <a:avLst/>
          </a:prstGeom>
          <a:solidFill>
            <a:srgbClr val="D1282E"/>
          </a:solidFill>
          <a:ln>
            <a:noFill/>
          </a:ln>
        </p:spPr>
        <p:style>
          <a:lnRef idx="2">
            <a:schemeClr val="accent1">
              <a:shade val="50000"/>
            </a:schemeClr>
          </a:lnRef>
          <a:fillRef idx="1">
            <a:schemeClr val="accent1"/>
          </a:fillRef>
          <a:effectRef idx="0">
            <a:schemeClr val="accent1"/>
          </a:effectRef>
          <a:fontRef idx="minor">
            <a:schemeClr val="lt1"/>
          </a:fontRef>
        </p:style>
        <p:txBody>
          <a:bodyPr lIns="101882" tIns="50941" rIns="101882" bIns="50941" rtlCol="0" anchor="ctr"/>
          <a:lstStyle/>
          <a:p>
            <a:pPr algn="r"/>
            <a:endParaRPr lang="en-US" dirty="0">
              <a:latin typeface="Avenir Book"/>
            </a:endParaRPr>
          </a:p>
        </p:txBody>
      </p:sp>
      <p:sp>
        <p:nvSpPr>
          <p:cNvPr id="12" name="Title 1"/>
          <p:cNvSpPr>
            <a:spLocks noGrp="1"/>
          </p:cNvSpPr>
          <p:nvPr>
            <p:ph type="ctrTitle"/>
          </p:nvPr>
        </p:nvSpPr>
        <p:spPr>
          <a:xfrm>
            <a:off x="502920" y="259081"/>
            <a:ext cx="8549640" cy="5181599"/>
          </a:xfrm>
        </p:spPr>
        <p:txBody>
          <a:bodyPr anchor="ctr">
            <a:noAutofit/>
          </a:bodyPr>
          <a:lstStyle>
            <a:lvl1pPr>
              <a:lnSpc>
                <a:spcPct val="100000"/>
              </a:lnSpc>
              <a:defRPr sz="9800" spc="-89" baseline="0">
                <a:solidFill>
                  <a:schemeClr val="tx2"/>
                </a:solidFill>
              </a:defRPr>
            </a:lvl1pPr>
          </a:lstStyle>
          <a:p>
            <a:r>
              <a:rPr lang="en-US" smtClean="0"/>
              <a:t>Click to edit Master title style</a:t>
            </a:r>
            <a:endParaRPr lang="en-US" dirty="0"/>
          </a:p>
        </p:txBody>
      </p:sp>
      <p:sp>
        <p:nvSpPr>
          <p:cNvPr id="13" name="Subtitle 2"/>
          <p:cNvSpPr>
            <a:spLocks noGrp="1"/>
          </p:cNvSpPr>
          <p:nvPr>
            <p:ph type="subTitle" idx="1"/>
          </p:nvPr>
        </p:nvSpPr>
        <p:spPr>
          <a:xfrm>
            <a:off x="502920" y="5440680"/>
            <a:ext cx="7543800" cy="1036320"/>
          </a:xfrm>
        </p:spPr>
        <p:txBody>
          <a:bodyPr/>
          <a:lstStyle>
            <a:lvl1pPr marL="0" indent="0" algn="l">
              <a:buNone/>
              <a:defRPr b="0" cap="all" spc="134" baseline="0">
                <a:solidFill>
                  <a:srgbClr val="D1282E"/>
                </a:solidFill>
                <a:latin typeface="Avenir Black"/>
              </a:defRPr>
            </a:lvl1pPr>
            <a:lvl2pPr marL="509412" indent="0" algn="ctr">
              <a:buNone/>
              <a:defRPr>
                <a:solidFill>
                  <a:schemeClr val="tx1">
                    <a:tint val="75000"/>
                  </a:schemeClr>
                </a:solidFill>
              </a:defRPr>
            </a:lvl2pPr>
            <a:lvl3pPr marL="1018824" indent="0" algn="ctr">
              <a:buNone/>
              <a:defRPr>
                <a:solidFill>
                  <a:schemeClr val="tx1">
                    <a:tint val="75000"/>
                  </a:schemeClr>
                </a:solidFill>
              </a:defRPr>
            </a:lvl3pPr>
            <a:lvl4pPr marL="1528237" indent="0" algn="ctr">
              <a:buNone/>
              <a:defRPr>
                <a:solidFill>
                  <a:schemeClr val="tx1">
                    <a:tint val="75000"/>
                  </a:schemeClr>
                </a:solidFill>
              </a:defRPr>
            </a:lvl4pPr>
            <a:lvl5pPr marL="2037649" indent="0" algn="ctr">
              <a:buNone/>
              <a:defRPr>
                <a:solidFill>
                  <a:schemeClr val="tx1">
                    <a:tint val="75000"/>
                  </a:schemeClr>
                </a:solidFill>
              </a:defRPr>
            </a:lvl5pPr>
            <a:lvl6pPr marL="2547061" indent="0" algn="ctr">
              <a:buNone/>
              <a:defRPr>
                <a:solidFill>
                  <a:schemeClr val="tx1">
                    <a:tint val="75000"/>
                  </a:schemeClr>
                </a:solidFill>
              </a:defRPr>
            </a:lvl6pPr>
            <a:lvl7pPr marL="3056473" indent="0" algn="ctr">
              <a:buNone/>
              <a:defRPr>
                <a:solidFill>
                  <a:schemeClr val="tx1">
                    <a:tint val="75000"/>
                  </a:schemeClr>
                </a:solidFill>
              </a:defRPr>
            </a:lvl7pPr>
            <a:lvl8pPr marL="3565886" indent="0" algn="ctr">
              <a:buNone/>
              <a:defRPr>
                <a:solidFill>
                  <a:schemeClr val="tx1">
                    <a:tint val="75000"/>
                  </a:schemeClr>
                </a:solidFill>
              </a:defRPr>
            </a:lvl8pPr>
            <a:lvl9pPr marL="4075298"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0969800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Yellow 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02920" y="259081"/>
            <a:ext cx="8549640" cy="5181599"/>
          </a:xfrm>
        </p:spPr>
        <p:txBody>
          <a:bodyPr anchor="ctr">
            <a:noAutofit/>
          </a:bodyPr>
          <a:lstStyle>
            <a:lvl1pPr>
              <a:lnSpc>
                <a:spcPct val="100000"/>
              </a:lnSpc>
              <a:defRPr sz="9800" spc="-89" baseline="0">
                <a:solidFill>
                  <a:schemeClr val="accent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2920" y="5440680"/>
            <a:ext cx="7543800" cy="1036320"/>
          </a:xfrm>
        </p:spPr>
        <p:txBody>
          <a:bodyPr/>
          <a:lstStyle>
            <a:lvl1pPr marL="0" indent="0" algn="l">
              <a:buNone/>
              <a:defRPr b="0" cap="all" spc="134" baseline="0">
                <a:solidFill>
                  <a:srgbClr val="F2B709"/>
                </a:solidFill>
                <a:latin typeface="Avenir Black"/>
              </a:defRPr>
            </a:lvl1pPr>
            <a:lvl2pPr marL="509412" indent="0" algn="ctr">
              <a:buNone/>
              <a:defRPr>
                <a:solidFill>
                  <a:schemeClr val="tx1">
                    <a:tint val="75000"/>
                  </a:schemeClr>
                </a:solidFill>
              </a:defRPr>
            </a:lvl2pPr>
            <a:lvl3pPr marL="1018824" indent="0" algn="ctr">
              <a:buNone/>
              <a:defRPr>
                <a:solidFill>
                  <a:schemeClr val="tx1">
                    <a:tint val="75000"/>
                  </a:schemeClr>
                </a:solidFill>
              </a:defRPr>
            </a:lvl3pPr>
            <a:lvl4pPr marL="1528237" indent="0" algn="ctr">
              <a:buNone/>
              <a:defRPr>
                <a:solidFill>
                  <a:schemeClr val="tx1">
                    <a:tint val="75000"/>
                  </a:schemeClr>
                </a:solidFill>
              </a:defRPr>
            </a:lvl4pPr>
            <a:lvl5pPr marL="2037649" indent="0" algn="ctr">
              <a:buNone/>
              <a:defRPr>
                <a:solidFill>
                  <a:schemeClr val="tx1">
                    <a:tint val="75000"/>
                  </a:schemeClr>
                </a:solidFill>
              </a:defRPr>
            </a:lvl5pPr>
            <a:lvl6pPr marL="2547061" indent="0" algn="ctr">
              <a:buNone/>
              <a:defRPr>
                <a:solidFill>
                  <a:schemeClr val="tx1">
                    <a:tint val="75000"/>
                  </a:schemeClr>
                </a:solidFill>
              </a:defRPr>
            </a:lvl6pPr>
            <a:lvl7pPr marL="3056473" indent="0" algn="ctr">
              <a:buNone/>
              <a:defRPr>
                <a:solidFill>
                  <a:schemeClr val="tx1">
                    <a:tint val="75000"/>
                  </a:schemeClr>
                </a:solidFill>
              </a:defRPr>
            </a:lvl7pPr>
            <a:lvl8pPr marL="3565886" indent="0" algn="ctr">
              <a:buNone/>
              <a:defRPr>
                <a:solidFill>
                  <a:schemeClr val="tx1">
                    <a:tint val="75000"/>
                  </a:schemeClr>
                </a:solidFill>
              </a:defRPr>
            </a:lvl8pPr>
            <a:lvl9pPr marL="4075298"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F137B81-C87B-534B-A76E-F99B850E69C6}" type="datetimeFigureOut">
              <a:rPr lang="en-US" smtClean="0"/>
              <a:pPr/>
              <a:t>1/8/16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D7C93358-D702-2647-A60B-AB6ADD59A77F}" type="slidenum">
              <a:rPr lang="en-US" smtClean="0"/>
              <a:pPr/>
              <a:t>‹#›</a:t>
            </a:fld>
            <a:endParaRPr lang="en-US"/>
          </a:p>
        </p:txBody>
      </p:sp>
      <p:sp>
        <p:nvSpPr>
          <p:cNvPr id="8" name="Rectangle 7"/>
          <p:cNvSpPr/>
          <p:nvPr/>
        </p:nvSpPr>
        <p:spPr>
          <a:xfrm>
            <a:off x="502921" y="0"/>
            <a:ext cx="9070021" cy="173080"/>
          </a:xfrm>
          <a:prstGeom prst="rect">
            <a:avLst/>
          </a:prstGeom>
          <a:solidFill>
            <a:srgbClr val="F2B709"/>
          </a:solidFill>
          <a:ln>
            <a:noFill/>
          </a:ln>
        </p:spPr>
        <p:style>
          <a:lnRef idx="2">
            <a:schemeClr val="accent1">
              <a:shade val="50000"/>
            </a:schemeClr>
          </a:lnRef>
          <a:fillRef idx="1">
            <a:schemeClr val="accent1"/>
          </a:fillRef>
          <a:effectRef idx="0">
            <a:schemeClr val="accent1"/>
          </a:effectRef>
          <a:fontRef idx="minor">
            <a:schemeClr val="lt1"/>
          </a:fontRef>
        </p:style>
        <p:txBody>
          <a:bodyPr lIns="101882" tIns="50941" rIns="101882" bIns="50941" rtlCol="0" anchor="ctr"/>
          <a:lstStyle/>
          <a:p>
            <a:pPr algn="r"/>
            <a:endParaRPr lang="en-US" dirty="0">
              <a:latin typeface="Avenir Book"/>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Black 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02920" y="259081"/>
            <a:ext cx="8549640" cy="5181599"/>
          </a:xfrm>
        </p:spPr>
        <p:txBody>
          <a:bodyPr anchor="ctr">
            <a:noAutofit/>
          </a:bodyPr>
          <a:lstStyle>
            <a:lvl1pPr>
              <a:lnSpc>
                <a:spcPct val="100000"/>
              </a:lnSpc>
              <a:defRPr sz="9800" spc="-89"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2920" y="5440680"/>
            <a:ext cx="7543800" cy="1036320"/>
          </a:xfrm>
        </p:spPr>
        <p:txBody>
          <a:bodyPr/>
          <a:lstStyle>
            <a:lvl1pPr marL="0" indent="0" algn="l">
              <a:buNone/>
              <a:defRPr b="0" cap="all" spc="134" baseline="0">
                <a:solidFill>
                  <a:srgbClr val="000000"/>
                </a:solidFill>
                <a:latin typeface="Avenir Black"/>
              </a:defRPr>
            </a:lvl1pPr>
            <a:lvl2pPr marL="509412" indent="0" algn="ctr">
              <a:buNone/>
              <a:defRPr>
                <a:solidFill>
                  <a:schemeClr val="tx1">
                    <a:tint val="75000"/>
                  </a:schemeClr>
                </a:solidFill>
              </a:defRPr>
            </a:lvl2pPr>
            <a:lvl3pPr marL="1018824" indent="0" algn="ctr">
              <a:buNone/>
              <a:defRPr>
                <a:solidFill>
                  <a:schemeClr val="tx1">
                    <a:tint val="75000"/>
                  </a:schemeClr>
                </a:solidFill>
              </a:defRPr>
            </a:lvl3pPr>
            <a:lvl4pPr marL="1528237" indent="0" algn="ctr">
              <a:buNone/>
              <a:defRPr>
                <a:solidFill>
                  <a:schemeClr val="tx1">
                    <a:tint val="75000"/>
                  </a:schemeClr>
                </a:solidFill>
              </a:defRPr>
            </a:lvl4pPr>
            <a:lvl5pPr marL="2037649" indent="0" algn="ctr">
              <a:buNone/>
              <a:defRPr>
                <a:solidFill>
                  <a:schemeClr val="tx1">
                    <a:tint val="75000"/>
                  </a:schemeClr>
                </a:solidFill>
              </a:defRPr>
            </a:lvl5pPr>
            <a:lvl6pPr marL="2547061" indent="0" algn="ctr">
              <a:buNone/>
              <a:defRPr>
                <a:solidFill>
                  <a:schemeClr val="tx1">
                    <a:tint val="75000"/>
                  </a:schemeClr>
                </a:solidFill>
              </a:defRPr>
            </a:lvl6pPr>
            <a:lvl7pPr marL="3056473" indent="0" algn="ctr">
              <a:buNone/>
              <a:defRPr>
                <a:solidFill>
                  <a:schemeClr val="tx1">
                    <a:tint val="75000"/>
                  </a:schemeClr>
                </a:solidFill>
              </a:defRPr>
            </a:lvl7pPr>
            <a:lvl8pPr marL="3565886" indent="0" algn="ctr">
              <a:buNone/>
              <a:defRPr>
                <a:solidFill>
                  <a:schemeClr val="tx1">
                    <a:tint val="75000"/>
                  </a:schemeClr>
                </a:solidFill>
              </a:defRPr>
            </a:lvl8pPr>
            <a:lvl9pPr marL="4075298"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F137B81-C87B-534B-A76E-F99B850E69C6}" type="datetimeFigureOut">
              <a:rPr lang="en-US" smtClean="0"/>
              <a:pPr/>
              <a:t>1/8/16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D7C93358-D702-2647-A60B-AB6ADD59A77F}" type="slidenum">
              <a:rPr lang="en-US" smtClean="0"/>
              <a:pPr/>
              <a:t>‹#›</a:t>
            </a:fld>
            <a:endParaRPr lang="en-US"/>
          </a:p>
        </p:txBody>
      </p:sp>
      <p:sp>
        <p:nvSpPr>
          <p:cNvPr id="8" name="Rectangle 7"/>
          <p:cNvSpPr/>
          <p:nvPr/>
        </p:nvSpPr>
        <p:spPr>
          <a:xfrm>
            <a:off x="502921" y="0"/>
            <a:ext cx="9070021" cy="17308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01882" tIns="50941" rIns="101882" bIns="50941" rtlCol="0" anchor="ctr"/>
          <a:lstStyle/>
          <a:p>
            <a:pPr algn="r"/>
            <a:endParaRPr lang="en-US" dirty="0">
              <a:latin typeface="Avenir Book"/>
            </a:endParaRPr>
          </a:p>
        </p:txBody>
      </p:sp>
    </p:spTree>
    <p:extLst>
      <p:ext uri="{BB962C8B-B14F-4D97-AF65-F5344CB8AC3E}">
        <p14:creationId xmlns:p14="http://schemas.microsoft.com/office/powerpoint/2010/main" val="35860315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Red bumper slide">
    <p:spTree>
      <p:nvGrpSpPr>
        <p:cNvPr id="1" name=""/>
        <p:cNvGrpSpPr/>
        <p:nvPr/>
      </p:nvGrpSpPr>
      <p:grpSpPr>
        <a:xfrm>
          <a:off x="0" y="0"/>
          <a:ext cx="0" cy="0"/>
          <a:chOff x="0" y="0"/>
          <a:chExt cx="0" cy="0"/>
        </a:xfrm>
      </p:grpSpPr>
      <p:sp>
        <p:nvSpPr>
          <p:cNvPr id="8" name="Rectangle 7"/>
          <p:cNvSpPr/>
          <p:nvPr/>
        </p:nvSpPr>
        <p:spPr>
          <a:xfrm>
            <a:off x="502921" y="-1"/>
            <a:ext cx="9070021" cy="54406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01882" tIns="50941" rIns="101882" bIns="50941" rtlCol="0" anchor="ctr"/>
          <a:lstStyle/>
          <a:p>
            <a:pPr algn="r"/>
            <a:endParaRPr lang="en-US" dirty="0">
              <a:latin typeface="Avenir Book"/>
            </a:endParaRPr>
          </a:p>
        </p:txBody>
      </p:sp>
      <p:sp>
        <p:nvSpPr>
          <p:cNvPr id="2" name="Title 1"/>
          <p:cNvSpPr>
            <a:spLocks noGrp="1"/>
          </p:cNvSpPr>
          <p:nvPr>
            <p:ph type="ctrTitle"/>
          </p:nvPr>
        </p:nvSpPr>
        <p:spPr>
          <a:xfrm>
            <a:off x="502920" y="259081"/>
            <a:ext cx="8549640" cy="5181599"/>
          </a:xfrm>
        </p:spPr>
        <p:txBody>
          <a:bodyPr anchor="ctr">
            <a:noAutofit/>
          </a:bodyPr>
          <a:lstStyle>
            <a:lvl1pPr>
              <a:lnSpc>
                <a:spcPct val="100000"/>
              </a:lnSpc>
              <a:defRPr sz="9800" spc="-89" baseline="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2920" y="5440680"/>
            <a:ext cx="7543800" cy="1036320"/>
          </a:xfrm>
        </p:spPr>
        <p:txBody>
          <a:bodyPr/>
          <a:lstStyle>
            <a:lvl1pPr marL="0" indent="0" algn="l">
              <a:buNone/>
              <a:defRPr b="0" cap="all" spc="134" baseline="0">
                <a:solidFill>
                  <a:schemeClr val="tx2"/>
                </a:solidFill>
                <a:latin typeface="Avenir Black"/>
              </a:defRPr>
            </a:lvl1pPr>
            <a:lvl2pPr marL="509412" indent="0" algn="ctr">
              <a:buNone/>
              <a:defRPr>
                <a:solidFill>
                  <a:schemeClr val="tx1">
                    <a:tint val="75000"/>
                  </a:schemeClr>
                </a:solidFill>
              </a:defRPr>
            </a:lvl2pPr>
            <a:lvl3pPr marL="1018824" indent="0" algn="ctr">
              <a:buNone/>
              <a:defRPr>
                <a:solidFill>
                  <a:schemeClr val="tx1">
                    <a:tint val="75000"/>
                  </a:schemeClr>
                </a:solidFill>
              </a:defRPr>
            </a:lvl3pPr>
            <a:lvl4pPr marL="1528237" indent="0" algn="ctr">
              <a:buNone/>
              <a:defRPr>
                <a:solidFill>
                  <a:schemeClr val="tx1">
                    <a:tint val="75000"/>
                  </a:schemeClr>
                </a:solidFill>
              </a:defRPr>
            </a:lvl4pPr>
            <a:lvl5pPr marL="2037649" indent="0" algn="ctr">
              <a:buNone/>
              <a:defRPr>
                <a:solidFill>
                  <a:schemeClr val="tx1">
                    <a:tint val="75000"/>
                  </a:schemeClr>
                </a:solidFill>
              </a:defRPr>
            </a:lvl5pPr>
            <a:lvl6pPr marL="2547061" indent="0" algn="ctr">
              <a:buNone/>
              <a:defRPr>
                <a:solidFill>
                  <a:schemeClr val="tx1">
                    <a:tint val="75000"/>
                  </a:schemeClr>
                </a:solidFill>
              </a:defRPr>
            </a:lvl6pPr>
            <a:lvl7pPr marL="3056473" indent="0" algn="ctr">
              <a:buNone/>
              <a:defRPr>
                <a:solidFill>
                  <a:schemeClr val="tx1">
                    <a:tint val="75000"/>
                  </a:schemeClr>
                </a:solidFill>
              </a:defRPr>
            </a:lvl7pPr>
            <a:lvl8pPr marL="3565886" indent="0" algn="ctr">
              <a:buNone/>
              <a:defRPr>
                <a:solidFill>
                  <a:schemeClr val="tx1">
                    <a:tint val="75000"/>
                  </a:schemeClr>
                </a:solidFill>
              </a:defRPr>
            </a:lvl8pPr>
            <a:lvl9pPr marL="4075298"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F137B81-C87B-534B-A76E-F99B850E69C6}" type="datetimeFigureOut">
              <a:rPr lang="en-US" smtClean="0"/>
              <a:pPr/>
              <a:t>1/8/16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D7C93358-D702-2647-A60B-AB6ADD59A77F}" type="slidenum">
              <a:rPr lang="en-US" smtClean="0"/>
              <a:pPr/>
              <a:t>‹#›</a:t>
            </a:fld>
            <a:endParaRPr lang="en-US"/>
          </a:p>
        </p:txBody>
      </p:sp>
    </p:spTree>
    <p:extLst>
      <p:ext uri="{BB962C8B-B14F-4D97-AF65-F5344CB8AC3E}">
        <p14:creationId xmlns:p14="http://schemas.microsoft.com/office/powerpoint/2010/main" val="35111379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Yellow bumper slide">
    <p:spTree>
      <p:nvGrpSpPr>
        <p:cNvPr id="1" name=""/>
        <p:cNvGrpSpPr/>
        <p:nvPr/>
      </p:nvGrpSpPr>
      <p:grpSpPr>
        <a:xfrm>
          <a:off x="0" y="0"/>
          <a:ext cx="0" cy="0"/>
          <a:chOff x="0" y="0"/>
          <a:chExt cx="0" cy="0"/>
        </a:xfrm>
      </p:grpSpPr>
      <p:sp>
        <p:nvSpPr>
          <p:cNvPr id="8" name="Rectangle 7"/>
          <p:cNvSpPr/>
          <p:nvPr/>
        </p:nvSpPr>
        <p:spPr>
          <a:xfrm>
            <a:off x="502921" y="-1"/>
            <a:ext cx="9070021" cy="5440679"/>
          </a:xfrm>
          <a:prstGeom prst="rect">
            <a:avLst/>
          </a:prstGeom>
          <a:solidFill>
            <a:srgbClr val="F2B709"/>
          </a:solidFill>
          <a:ln>
            <a:noFill/>
          </a:ln>
        </p:spPr>
        <p:style>
          <a:lnRef idx="2">
            <a:schemeClr val="accent1">
              <a:shade val="50000"/>
            </a:schemeClr>
          </a:lnRef>
          <a:fillRef idx="1">
            <a:schemeClr val="accent1"/>
          </a:fillRef>
          <a:effectRef idx="0">
            <a:schemeClr val="accent1"/>
          </a:effectRef>
          <a:fontRef idx="minor">
            <a:schemeClr val="lt1"/>
          </a:fontRef>
        </p:style>
        <p:txBody>
          <a:bodyPr lIns="101882" tIns="50941" rIns="101882" bIns="50941" rtlCol="0" anchor="ctr"/>
          <a:lstStyle/>
          <a:p>
            <a:pPr algn="r"/>
            <a:endParaRPr lang="en-US" dirty="0">
              <a:latin typeface="Avenir Book"/>
            </a:endParaRPr>
          </a:p>
        </p:txBody>
      </p:sp>
      <p:sp>
        <p:nvSpPr>
          <p:cNvPr id="2" name="Title 1"/>
          <p:cNvSpPr>
            <a:spLocks noGrp="1"/>
          </p:cNvSpPr>
          <p:nvPr>
            <p:ph type="ctrTitle"/>
          </p:nvPr>
        </p:nvSpPr>
        <p:spPr>
          <a:xfrm>
            <a:off x="502920" y="259081"/>
            <a:ext cx="8549640" cy="5181599"/>
          </a:xfrm>
        </p:spPr>
        <p:txBody>
          <a:bodyPr anchor="ctr">
            <a:noAutofit/>
          </a:bodyPr>
          <a:lstStyle>
            <a:lvl1pPr>
              <a:lnSpc>
                <a:spcPct val="100000"/>
              </a:lnSpc>
              <a:defRPr sz="9800" spc="-89"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2920" y="5440680"/>
            <a:ext cx="7543800" cy="1036320"/>
          </a:xfrm>
        </p:spPr>
        <p:txBody>
          <a:bodyPr/>
          <a:lstStyle>
            <a:lvl1pPr marL="0" indent="0" algn="l">
              <a:buNone/>
              <a:defRPr b="0" cap="all" spc="134" baseline="0">
                <a:solidFill>
                  <a:srgbClr val="000000"/>
                </a:solidFill>
                <a:latin typeface="Avenir Black"/>
              </a:defRPr>
            </a:lvl1pPr>
            <a:lvl2pPr marL="509412" indent="0" algn="ctr">
              <a:buNone/>
              <a:defRPr>
                <a:solidFill>
                  <a:schemeClr val="tx1">
                    <a:tint val="75000"/>
                  </a:schemeClr>
                </a:solidFill>
              </a:defRPr>
            </a:lvl2pPr>
            <a:lvl3pPr marL="1018824" indent="0" algn="ctr">
              <a:buNone/>
              <a:defRPr>
                <a:solidFill>
                  <a:schemeClr val="tx1">
                    <a:tint val="75000"/>
                  </a:schemeClr>
                </a:solidFill>
              </a:defRPr>
            </a:lvl3pPr>
            <a:lvl4pPr marL="1528237" indent="0" algn="ctr">
              <a:buNone/>
              <a:defRPr>
                <a:solidFill>
                  <a:schemeClr val="tx1">
                    <a:tint val="75000"/>
                  </a:schemeClr>
                </a:solidFill>
              </a:defRPr>
            </a:lvl4pPr>
            <a:lvl5pPr marL="2037649" indent="0" algn="ctr">
              <a:buNone/>
              <a:defRPr>
                <a:solidFill>
                  <a:schemeClr val="tx1">
                    <a:tint val="75000"/>
                  </a:schemeClr>
                </a:solidFill>
              </a:defRPr>
            </a:lvl5pPr>
            <a:lvl6pPr marL="2547061" indent="0" algn="ctr">
              <a:buNone/>
              <a:defRPr>
                <a:solidFill>
                  <a:schemeClr val="tx1">
                    <a:tint val="75000"/>
                  </a:schemeClr>
                </a:solidFill>
              </a:defRPr>
            </a:lvl6pPr>
            <a:lvl7pPr marL="3056473" indent="0" algn="ctr">
              <a:buNone/>
              <a:defRPr>
                <a:solidFill>
                  <a:schemeClr val="tx1">
                    <a:tint val="75000"/>
                  </a:schemeClr>
                </a:solidFill>
              </a:defRPr>
            </a:lvl7pPr>
            <a:lvl8pPr marL="3565886" indent="0" algn="ctr">
              <a:buNone/>
              <a:defRPr>
                <a:solidFill>
                  <a:schemeClr val="tx1">
                    <a:tint val="75000"/>
                  </a:schemeClr>
                </a:solidFill>
              </a:defRPr>
            </a:lvl8pPr>
            <a:lvl9pPr marL="4075298"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F137B81-C87B-534B-A76E-F99B850E69C6}" type="datetimeFigureOut">
              <a:rPr lang="en-US" smtClean="0"/>
              <a:pPr/>
              <a:t>1/8/16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D7C93358-D702-2647-A60B-AB6ADD59A77F}" type="slidenum">
              <a:rPr lang="en-US" smtClean="0"/>
              <a:pPr/>
              <a:t>‹#›</a:t>
            </a:fld>
            <a:endParaRPr lang="en-US"/>
          </a:p>
        </p:txBody>
      </p:sp>
    </p:spTree>
    <p:extLst>
      <p:ext uri="{BB962C8B-B14F-4D97-AF65-F5344CB8AC3E}">
        <p14:creationId xmlns:p14="http://schemas.microsoft.com/office/powerpoint/2010/main" val="2570917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reserve="1">
  <p:cSld name="Black bumper slide">
    <p:spTree>
      <p:nvGrpSpPr>
        <p:cNvPr id="1" name=""/>
        <p:cNvGrpSpPr/>
        <p:nvPr/>
      </p:nvGrpSpPr>
      <p:grpSpPr>
        <a:xfrm>
          <a:off x="0" y="0"/>
          <a:ext cx="0" cy="0"/>
          <a:chOff x="0" y="0"/>
          <a:chExt cx="0" cy="0"/>
        </a:xfrm>
      </p:grpSpPr>
      <p:sp>
        <p:nvSpPr>
          <p:cNvPr id="8" name="Rectangle 7"/>
          <p:cNvSpPr/>
          <p:nvPr/>
        </p:nvSpPr>
        <p:spPr>
          <a:xfrm>
            <a:off x="502921" y="-1"/>
            <a:ext cx="9070021" cy="54406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01882" tIns="50941" rIns="101882" bIns="50941" rtlCol="0" anchor="ctr"/>
          <a:lstStyle/>
          <a:p>
            <a:pPr algn="r"/>
            <a:endParaRPr lang="en-US" dirty="0">
              <a:latin typeface="Avenir Book"/>
            </a:endParaRPr>
          </a:p>
        </p:txBody>
      </p:sp>
      <p:sp>
        <p:nvSpPr>
          <p:cNvPr id="2" name="Title 1"/>
          <p:cNvSpPr>
            <a:spLocks noGrp="1"/>
          </p:cNvSpPr>
          <p:nvPr>
            <p:ph type="ctrTitle"/>
          </p:nvPr>
        </p:nvSpPr>
        <p:spPr>
          <a:xfrm>
            <a:off x="502920" y="259081"/>
            <a:ext cx="8549640" cy="5181599"/>
          </a:xfrm>
        </p:spPr>
        <p:txBody>
          <a:bodyPr anchor="ctr">
            <a:noAutofit/>
          </a:bodyPr>
          <a:lstStyle>
            <a:lvl1pPr>
              <a:lnSpc>
                <a:spcPct val="100000"/>
              </a:lnSpc>
              <a:defRPr sz="9800" spc="-89" baseline="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2920" y="5440680"/>
            <a:ext cx="7543800" cy="1036320"/>
          </a:xfrm>
        </p:spPr>
        <p:txBody>
          <a:bodyPr/>
          <a:lstStyle>
            <a:lvl1pPr marL="0" indent="0" algn="l">
              <a:buNone/>
              <a:defRPr b="0" cap="all" spc="134" baseline="0">
                <a:solidFill>
                  <a:srgbClr val="000000"/>
                </a:solidFill>
                <a:latin typeface="Avenir Black"/>
              </a:defRPr>
            </a:lvl1pPr>
            <a:lvl2pPr marL="509412" indent="0" algn="ctr">
              <a:buNone/>
              <a:defRPr>
                <a:solidFill>
                  <a:schemeClr val="tx1">
                    <a:tint val="75000"/>
                  </a:schemeClr>
                </a:solidFill>
              </a:defRPr>
            </a:lvl2pPr>
            <a:lvl3pPr marL="1018824" indent="0" algn="ctr">
              <a:buNone/>
              <a:defRPr>
                <a:solidFill>
                  <a:schemeClr val="tx1">
                    <a:tint val="75000"/>
                  </a:schemeClr>
                </a:solidFill>
              </a:defRPr>
            </a:lvl3pPr>
            <a:lvl4pPr marL="1528237" indent="0" algn="ctr">
              <a:buNone/>
              <a:defRPr>
                <a:solidFill>
                  <a:schemeClr val="tx1">
                    <a:tint val="75000"/>
                  </a:schemeClr>
                </a:solidFill>
              </a:defRPr>
            </a:lvl4pPr>
            <a:lvl5pPr marL="2037649" indent="0" algn="ctr">
              <a:buNone/>
              <a:defRPr>
                <a:solidFill>
                  <a:schemeClr val="tx1">
                    <a:tint val="75000"/>
                  </a:schemeClr>
                </a:solidFill>
              </a:defRPr>
            </a:lvl5pPr>
            <a:lvl6pPr marL="2547061" indent="0" algn="ctr">
              <a:buNone/>
              <a:defRPr>
                <a:solidFill>
                  <a:schemeClr val="tx1">
                    <a:tint val="75000"/>
                  </a:schemeClr>
                </a:solidFill>
              </a:defRPr>
            </a:lvl6pPr>
            <a:lvl7pPr marL="3056473" indent="0" algn="ctr">
              <a:buNone/>
              <a:defRPr>
                <a:solidFill>
                  <a:schemeClr val="tx1">
                    <a:tint val="75000"/>
                  </a:schemeClr>
                </a:solidFill>
              </a:defRPr>
            </a:lvl7pPr>
            <a:lvl8pPr marL="3565886" indent="0" algn="ctr">
              <a:buNone/>
              <a:defRPr>
                <a:solidFill>
                  <a:schemeClr val="tx1">
                    <a:tint val="75000"/>
                  </a:schemeClr>
                </a:solidFill>
              </a:defRPr>
            </a:lvl8pPr>
            <a:lvl9pPr marL="4075298"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F137B81-C87B-534B-A76E-F99B850E69C6}" type="datetimeFigureOut">
              <a:rPr lang="en-US" smtClean="0"/>
              <a:pPr/>
              <a:t>1/8/16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D7C93358-D702-2647-A60B-AB6ADD59A77F}" type="slidenum">
              <a:rPr lang="en-US" smtClean="0"/>
              <a:pPr/>
              <a:t>‹#›</a:t>
            </a:fld>
            <a:endParaRPr lang="en-US"/>
          </a:p>
        </p:txBody>
      </p:sp>
    </p:spTree>
    <p:extLst>
      <p:ext uri="{BB962C8B-B14F-4D97-AF65-F5344CB8AC3E}">
        <p14:creationId xmlns:p14="http://schemas.microsoft.com/office/powerpoint/2010/main" val="8017864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Red.picture bumper">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02920" y="157993"/>
            <a:ext cx="9070023" cy="5334503"/>
          </a:xfrm>
          <a:solidFill>
            <a:schemeClr val="bg1">
              <a:lumMod val="75000"/>
            </a:schemeClr>
          </a:solidFill>
        </p:spPr>
        <p:txBody>
          <a:bodyPr/>
          <a:lstStyle>
            <a:lvl1pPr marL="0" indent="0">
              <a:buNone/>
              <a:defRPr sz="3600"/>
            </a:lvl1pPr>
            <a:lvl2pPr marL="509412" indent="0">
              <a:buNone/>
              <a:defRPr sz="3100"/>
            </a:lvl2pPr>
            <a:lvl3pPr marL="1018824" indent="0">
              <a:buNone/>
              <a:defRPr sz="2700"/>
            </a:lvl3pPr>
            <a:lvl4pPr marL="1528237" indent="0">
              <a:buNone/>
              <a:defRPr sz="2200"/>
            </a:lvl4pPr>
            <a:lvl5pPr marL="2037649" indent="0">
              <a:buNone/>
              <a:defRPr sz="2200"/>
            </a:lvl5pPr>
            <a:lvl6pPr marL="2547061" indent="0">
              <a:buNone/>
              <a:defRPr sz="2200"/>
            </a:lvl6pPr>
            <a:lvl7pPr marL="3056473" indent="0">
              <a:buNone/>
              <a:defRPr sz="2200"/>
            </a:lvl7pPr>
            <a:lvl8pPr marL="3565886" indent="0">
              <a:buNone/>
              <a:defRPr sz="2200"/>
            </a:lvl8pPr>
            <a:lvl9pPr marL="4075298" indent="0">
              <a:buNone/>
              <a:defRPr sz="22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502920" y="6477000"/>
            <a:ext cx="8968740" cy="518160"/>
          </a:xfrm>
        </p:spPr>
        <p:txBody>
          <a:bodyPr/>
          <a:lstStyle>
            <a:lvl1pPr marL="0" indent="0">
              <a:buNone/>
              <a:defRPr sz="1800"/>
            </a:lvl1pPr>
            <a:lvl2pPr marL="509412" indent="0">
              <a:buNone/>
              <a:defRPr sz="1300"/>
            </a:lvl2pPr>
            <a:lvl3pPr marL="1018824" indent="0">
              <a:buNone/>
              <a:defRPr sz="1100"/>
            </a:lvl3pPr>
            <a:lvl4pPr marL="1528237" indent="0">
              <a:buNone/>
              <a:defRPr sz="1000"/>
            </a:lvl4pPr>
            <a:lvl5pPr marL="2037649" indent="0">
              <a:buNone/>
              <a:defRPr sz="1000"/>
            </a:lvl5pPr>
            <a:lvl6pPr marL="2547061" indent="0">
              <a:buNone/>
              <a:defRPr sz="1000"/>
            </a:lvl6pPr>
            <a:lvl7pPr marL="3056473" indent="0">
              <a:buNone/>
              <a:defRPr sz="1000"/>
            </a:lvl7pPr>
            <a:lvl8pPr marL="3565886" indent="0">
              <a:buNone/>
              <a:defRPr sz="1000"/>
            </a:lvl8pPr>
            <a:lvl9pPr marL="4075298"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137B81-C87B-534B-A76E-F99B850E69C6}" type="datetimeFigureOut">
              <a:rPr lang="en-US" smtClean="0"/>
              <a:pPr/>
              <a:t>1/8/16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D7C93358-D702-2647-A60B-AB6ADD59A77F}" type="slidenum">
              <a:rPr lang="en-US" smtClean="0"/>
              <a:pPr/>
              <a:t>‹#›</a:t>
            </a:fld>
            <a:endParaRPr lang="en-US"/>
          </a:p>
        </p:txBody>
      </p:sp>
      <p:sp>
        <p:nvSpPr>
          <p:cNvPr id="8" name="Title 7"/>
          <p:cNvSpPr>
            <a:spLocks noGrp="1"/>
          </p:cNvSpPr>
          <p:nvPr>
            <p:ph type="title"/>
          </p:nvPr>
        </p:nvSpPr>
        <p:spPr>
          <a:xfrm>
            <a:off x="502920" y="5613400"/>
            <a:ext cx="8968740" cy="863600"/>
          </a:xfrm>
        </p:spPr>
        <p:txBody>
          <a:bodyPr anchor="t">
            <a:normAutofit/>
          </a:bodyPr>
          <a:lstStyle>
            <a:lvl1pPr>
              <a:defRPr sz="3600"/>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Yellow.pic bumper">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02920" y="157993"/>
            <a:ext cx="9070023" cy="5334503"/>
          </a:xfrm>
          <a:solidFill>
            <a:schemeClr val="bg1">
              <a:lumMod val="75000"/>
            </a:schemeClr>
          </a:solidFill>
        </p:spPr>
        <p:txBody>
          <a:bodyPr/>
          <a:lstStyle>
            <a:lvl1pPr marL="0" indent="0">
              <a:buNone/>
              <a:defRPr sz="3600"/>
            </a:lvl1pPr>
            <a:lvl2pPr marL="509412" indent="0">
              <a:buNone/>
              <a:defRPr sz="3100"/>
            </a:lvl2pPr>
            <a:lvl3pPr marL="1018824" indent="0">
              <a:buNone/>
              <a:defRPr sz="2700"/>
            </a:lvl3pPr>
            <a:lvl4pPr marL="1528237" indent="0">
              <a:buNone/>
              <a:defRPr sz="2200"/>
            </a:lvl4pPr>
            <a:lvl5pPr marL="2037649" indent="0">
              <a:buNone/>
              <a:defRPr sz="2200"/>
            </a:lvl5pPr>
            <a:lvl6pPr marL="2547061" indent="0">
              <a:buNone/>
              <a:defRPr sz="2200"/>
            </a:lvl6pPr>
            <a:lvl7pPr marL="3056473" indent="0">
              <a:buNone/>
              <a:defRPr sz="2200"/>
            </a:lvl7pPr>
            <a:lvl8pPr marL="3565886" indent="0">
              <a:buNone/>
              <a:defRPr sz="2200"/>
            </a:lvl8pPr>
            <a:lvl9pPr marL="4075298" indent="0">
              <a:buNone/>
              <a:defRPr sz="22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502920" y="6477000"/>
            <a:ext cx="8968740" cy="518160"/>
          </a:xfrm>
        </p:spPr>
        <p:txBody>
          <a:bodyPr/>
          <a:lstStyle>
            <a:lvl1pPr marL="0" indent="0">
              <a:buNone/>
              <a:defRPr sz="1800"/>
            </a:lvl1pPr>
            <a:lvl2pPr marL="509412" indent="0">
              <a:buNone/>
              <a:defRPr sz="1300"/>
            </a:lvl2pPr>
            <a:lvl3pPr marL="1018824" indent="0">
              <a:buNone/>
              <a:defRPr sz="1100"/>
            </a:lvl3pPr>
            <a:lvl4pPr marL="1528237" indent="0">
              <a:buNone/>
              <a:defRPr sz="1000"/>
            </a:lvl4pPr>
            <a:lvl5pPr marL="2037649" indent="0">
              <a:buNone/>
              <a:defRPr sz="1000"/>
            </a:lvl5pPr>
            <a:lvl6pPr marL="2547061" indent="0">
              <a:buNone/>
              <a:defRPr sz="1000"/>
            </a:lvl6pPr>
            <a:lvl7pPr marL="3056473" indent="0">
              <a:buNone/>
              <a:defRPr sz="1000"/>
            </a:lvl7pPr>
            <a:lvl8pPr marL="3565886" indent="0">
              <a:buNone/>
              <a:defRPr sz="1000"/>
            </a:lvl8pPr>
            <a:lvl9pPr marL="4075298"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137B81-C87B-534B-A76E-F99B850E69C6}" type="datetimeFigureOut">
              <a:rPr lang="en-US" smtClean="0"/>
              <a:pPr/>
              <a:t>1/8/16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D7C93358-D702-2647-A60B-AB6ADD59A77F}" type="slidenum">
              <a:rPr lang="en-US" smtClean="0"/>
              <a:pPr/>
              <a:t>‹#›</a:t>
            </a:fld>
            <a:endParaRPr lang="en-US"/>
          </a:p>
        </p:txBody>
      </p:sp>
      <p:sp>
        <p:nvSpPr>
          <p:cNvPr id="8" name="Title 7"/>
          <p:cNvSpPr>
            <a:spLocks noGrp="1"/>
          </p:cNvSpPr>
          <p:nvPr>
            <p:ph type="title"/>
          </p:nvPr>
        </p:nvSpPr>
        <p:spPr>
          <a:xfrm>
            <a:off x="502920" y="5613400"/>
            <a:ext cx="8968740" cy="863600"/>
          </a:xfrm>
        </p:spPr>
        <p:txBody>
          <a:bodyPr anchor="t">
            <a:normAutofit/>
          </a:bodyPr>
          <a:lstStyle>
            <a:lvl1pPr>
              <a:defRPr sz="3600">
                <a:solidFill>
                  <a:schemeClr val="accent2"/>
                </a:solidFill>
              </a:defRPr>
            </a:lvl1pPr>
          </a:lstStyle>
          <a:p>
            <a:r>
              <a:rPr lang="en-US" smtClean="0"/>
              <a:t>Click to edit Master title style</a:t>
            </a:r>
            <a:endParaRPr lang="en-US" dirty="0"/>
          </a:p>
        </p:txBody>
      </p:sp>
      <p:sp>
        <p:nvSpPr>
          <p:cNvPr id="9" name="Rectangle 8"/>
          <p:cNvSpPr/>
          <p:nvPr/>
        </p:nvSpPr>
        <p:spPr>
          <a:xfrm>
            <a:off x="502921" y="0"/>
            <a:ext cx="9070021" cy="1730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1882" tIns="50941" rIns="101882" bIns="50941" rtlCol="0" anchor="ctr"/>
          <a:lstStyle/>
          <a:p>
            <a:pPr algn="r"/>
            <a:endParaRPr lang="en-US" dirty="0">
              <a:latin typeface="Avenir Book"/>
            </a:endParaRPr>
          </a:p>
        </p:txBody>
      </p:sp>
    </p:spTree>
    <p:extLst>
      <p:ext uri="{BB962C8B-B14F-4D97-AF65-F5344CB8AC3E}">
        <p14:creationId xmlns:p14="http://schemas.microsoft.com/office/powerpoint/2010/main" val="19139946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Black.picture bumper">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02920" y="157993"/>
            <a:ext cx="9070023" cy="5334503"/>
          </a:xfrm>
          <a:solidFill>
            <a:schemeClr val="bg1">
              <a:lumMod val="75000"/>
            </a:schemeClr>
          </a:solidFill>
        </p:spPr>
        <p:txBody>
          <a:bodyPr/>
          <a:lstStyle>
            <a:lvl1pPr marL="0" indent="0">
              <a:buNone/>
              <a:defRPr sz="3600"/>
            </a:lvl1pPr>
            <a:lvl2pPr marL="509412" indent="0">
              <a:buNone/>
              <a:defRPr sz="3100"/>
            </a:lvl2pPr>
            <a:lvl3pPr marL="1018824" indent="0">
              <a:buNone/>
              <a:defRPr sz="2700"/>
            </a:lvl3pPr>
            <a:lvl4pPr marL="1528237" indent="0">
              <a:buNone/>
              <a:defRPr sz="2200"/>
            </a:lvl4pPr>
            <a:lvl5pPr marL="2037649" indent="0">
              <a:buNone/>
              <a:defRPr sz="2200"/>
            </a:lvl5pPr>
            <a:lvl6pPr marL="2547061" indent="0">
              <a:buNone/>
              <a:defRPr sz="2200"/>
            </a:lvl6pPr>
            <a:lvl7pPr marL="3056473" indent="0">
              <a:buNone/>
              <a:defRPr sz="2200"/>
            </a:lvl7pPr>
            <a:lvl8pPr marL="3565886" indent="0">
              <a:buNone/>
              <a:defRPr sz="2200"/>
            </a:lvl8pPr>
            <a:lvl9pPr marL="4075298" indent="0">
              <a:buNone/>
              <a:defRPr sz="22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502920" y="6477000"/>
            <a:ext cx="8968740" cy="518160"/>
          </a:xfrm>
        </p:spPr>
        <p:txBody>
          <a:bodyPr/>
          <a:lstStyle>
            <a:lvl1pPr marL="0" indent="0">
              <a:buNone/>
              <a:defRPr sz="1800"/>
            </a:lvl1pPr>
            <a:lvl2pPr marL="509412" indent="0">
              <a:buNone/>
              <a:defRPr sz="1300"/>
            </a:lvl2pPr>
            <a:lvl3pPr marL="1018824" indent="0">
              <a:buNone/>
              <a:defRPr sz="1100"/>
            </a:lvl3pPr>
            <a:lvl4pPr marL="1528237" indent="0">
              <a:buNone/>
              <a:defRPr sz="1000"/>
            </a:lvl4pPr>
            <a:lvl5pPr marL="2037649" indent="0">
              <a:buNone/>
              <a:defRPr sz="1000"/>
            </a:lvl5pPr>
            <a:lvl6pPr marL="2547061" indent="0">
              <a:buNone/>
              <a:defRPr sz="1000"/>
            </a:lvl6pPr>
            <a:lvl7pPr marL="3056473" indent="0">
              <a:buNone/>
              <a:defRPr sz="1000"/>
            </a:lvl7pPr>
            <a:lvl8pPr marL="3565886" indent="0">
              <a:buNone/>
              <a:defRPr sz="1000"/>
            </a:lvl8pPr>
            <a:lvl9pPr marL="4075298"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137B81-C87B-534B-A76E-F99B850E69C6}" type="datetimeFigureOut">
              <a:rPr lang="en-US" smtClean="0"/>
              <a:pPr/>
              <a:t>1/8/16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D7C93358-D702-2647-A60B-AB6ADD59A77F}" type="slidenum">
              <a:rPr lang="en-US" smtClean="0"/>
              <a:pPr/>
              <a:t>‹#›</a:t>
            </a:fld>
            <a:endParaRPr lang="en-US"/>
          </a:p>
        </p:txBody>
      </p:sp>
      <p:sp>
        <p:nvSpPr>
          <p:cNvPr id="8" name="Title 7"/>
          <p:cNvSpPr>
            <a:spLocks noGrp="1"/>
          </p:cNvSpPr>
          <p:nvPr>
            <p:ph type="title"/>
          </p:nvPr>
        </p:nvSpPr>
        <p:spPr>
          <a:xfrm>
            <a:off x="502920" y="5613400"/>
            <a:ext cx="8968740" cy="863600"/>
          </a:xfrm>
        </p:spPr>
        <p:txBody>
          <a:bodyPr anchor="t">
            <a:normAutofit/>
          </a:bodyPr>
          <a:lstStyle>
            <a:lvl1pPr>
              <a:defRPr sz="3600">
                <a:solidFill>
                  <a:schemeClr val="tx1"/>
                </a:solidFill>
              </a:defRPr>
            </a:lvl1pPr>
          </a:lstStyle>
          <a:p>
            <a:r>
              <a:rPr lang="en-US" smtClean="0"/>
              <a:t>Click to edit Master title style</a:t>
            </a:r>
            <a:endParaRPr lang="en-US" dirty="0"/>
          </a:p>
        </p:txBody>
      </p:sp>
      <p:sp>
        <p:nvSpPr>
          <p:cNvPr id="9" name="Rectangle 8"/>
          <p:cNvSpPr/>
          <p:nvPr/>
        </p:nvSpPr>
        <p:spPr>
          <a:xfrm>
            <a:off x="502921" y="0"/>
            <a:ext cx="9070021" cy="1730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01882" tIns="50941" rIns="101882" bIns="50941" rtlCol="0" anchor="ctr"/>
          <a:lstStyle/>
          <a:p>
            <a:pPr algn="r"/>
            <a:endParaRPr lang="en-US" dirty="0">
              <a:latin typeface="Avenir Book"/>
            </a:endParaRPr>
          </a:p>
        </p:txBody>
      </p:sp>
    </p:spTree>
    <p:extLst>
      <p:ext uri="{BB962C8B-B14F-4D97-AF65-F5344CB8AC3E}">
        <p14:creationId xmlns:p14="http://schemas.microsoft.com/office/powerpoint/2010/main" val="1913994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19" y="350565"/>
            <a:ext cx="9070023" cy="1376995"/>
          </a:xfrm>
        </p:spPr>
        <p:txBody>
          <a:bodyPr anchor="t"/>
          <a:lstStyle/>
          <a:p>
            <a:r>
              <a:rPr lang="en-US" smtClean="0"/>
              <a:t>Click to edit Master title style</a:t>
            </a:r>
            <a:endParaRPr lang="en-US"/>
          </a:p>
        </p:txBody>
      </p:sp>
      <p:sp>
        <p:nvSpPr>
          <p:cNvPr id="3" name="Content Placeholder 2"/>
          <p:cNvSpPr>
            <a:spLocks noGrp="1"/>
          </p:cNvSpPr>
          <p:nvPr>
            <p:ph idx="1"/>
          </p:nvPr>
        </p:nvSpPr>
        <p:spPr>
          <a:xfrm>
            <a:off x="268672" y="1986280"/>
            <a:ext cx="9304270" cy="4956705"/>
          </a:xfrm>
        </p:spPr>
        <p:txBody>
          <a:bodyPr/>
          <a:lstStyle>
            <a:lvl1pPr marL="191030" indent="0">
              <a:defRPr/>
            </a:lvl1pPr>
            <a:lvl2pPr marL="203412" indent="-203412">
              <a:buFont typeface="Wingdings" charset="2"/>
              <a:buChar char="§"/>
              <a:defRPr/>
            </a:lvl2pPr>
            <a:lvl3pPr marL="757043" indent="-254706">
              <a:buFont typeface="Wingdings" charset="2"/>
              <a:buChar char="§"/>
              <a:defRPr/>
            </a:lvl3pPr>
            <a:lvl4pPr marL="1266455" indent="-254706">
              <a:buFont typeface="Wingdings" charset="2"/>
              <a:buChar char="§"/>
              <a:defRPr/>
            </a:lvl4pPr>
            <a:lvl5pPr marL="1802400" indent="-254706" defTabSz="776500">
              <a:buFont typeface="Wingdings" charset="2"/>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137B81-C87B-534B-A76E-F99B850E69C6}" type="datetimeFigureOut">
              <a:rPr lang="en-US" smtClean="0"/>
              <a:pPr/>
              <a:t>1/8/16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C93358-D702-2647-A60B-AB6ADD59A77F}"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02920" y="1640840"/>
            <a:ext cx="8549640" cy="4897332"/>
          </a:xfrm>
        </p:spPr>
        <p:txBody>
          <a:bodyPr anchor="ctr">
            <a:noAutofit/>
          </a:bodyPr>
          <a:lstStyle>
            <a:lvl1pPr algn="l">
              <a:lnSpc>
                <a:spcPct val="100000"/>
              </a:lnSpc>
              <a:defRPr sz="9800" b="0" cap="all" spc="-89"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2920" y="259081"/>
            <a:ext cx="8549640" cy="1209040"/>
          </a:xfrm>
        </p:spPr>
        <p:txBody>
          <a:bodyPr anchor="t"/>
          <a:lstStyle>
            <a:lvl1pPr marL="0" indent="0">
              <a:buNone/>
              <a:defRPr sz="2200" b="0" cap="all" spc="134" baseline="0">
                <a:solidFill>
                  <a:schemeClr val="tx2"/>
                </a:solidFill>
                <a:latin typeface="Avenir Black"/>
              </a:defRPr>
            </a:lvl1pPr>
            <a:lvl2pPr marL="509412" indent="0">
              <a:buNone/>
              <a:defRPr sz="2000">
                <a:solidFill>
                  <a:schemeClr val="tx1">
                    <a:tint val="75000"/>
                  </a:schemeClr>
                </a:solidFill>
              </a:defRPr>
            </a:lvl2pPr>
            <a:lvl3pPr marL="1018824" indent="0">
              <a:buNone/>
              <a:defRPr sz="1800">
                <a:solidFill>
                  <a:schemeClr val="tx1">
                    <a:tint val="75000"/>
                  </a:schemeClr>
                </a:solidFill>
              </a:defRPr>
            </a:lvl3pPr>
            <a:lvl4pPr marL="1528237" indent="0">
              <a:buNone/>
              <a:defRPr sz="1600">
                <a:solidFill>
                  <a:schemeClr val="tx1">
                    <a:tint val="75000"/>
                  </a:schemeClr>
                </a:solidFill>
              </a:defRPr>
            </a:lvl4pPr>
            <a:lvl5pPr marL="2037649" indent="0">
              <a:buNone/>
              <a:defRPr sz="1600">
                <a:solidFill>
                  <a:schemeClr val="tx1">
                    <a:tint val="75000"/>
                  </a:schemeClr>
                </a:solidFill>
              </a:defRPr>
            </a:lvl5pPr>
            <a:lvl6pPr marL="2547061" indent="0">
              <a:buNone/>
              <a:defRPr sz="1600">
                <a:solidFill>
                  <a:schemeClr val="tx1">
                    <a:tint val="75000"/>
                  </a:schemeClr>
                </a:solidFill>
              </a:defRPr>
            </a:lvl6pPr>
            <a:lvl7pPr marL="3056473" indent="0">
              <a:buNone/>
              <a:defRPr sz="1600">
                <a:solidFill>
                  <a:schemeClr val="tx1">
                    <a:tint val="75000"/>
                  </a:schemeClr>
                </a:solidFill>
              </a:defRPr>
            </a:lvl7pPr>
            <a:lvl8pPr marL="3565886" indent="0">
              <a:buNone/>
              <a:defRPr sz="1600">
                <a:solidFill>
                  <a:schemeClr val="tx1">
                    <a:tint val="75000"/>
                  </a:schemeClr>
                </a:solidFill>
              </a:defRPr>
            </a:lvl8pPr>
            <a:lvl9pPr marL="4075298" indent="0">
              <a:buNone/>
              <a:defRPr sz="1600">
                <a:solidFill>
                  <a:schemeClr val="tx1">
                    <a:tint val="75000"/>
                  </a:schemeClr>
                </a:solidFill>
              </a:defRPr>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1F137B81-C87B-534B-A76E-F99B850E69C6}" type="datetimeFigureOut">
              <a:rPr lang="en-US" smtClean="0"/>
              <a:pPr/>
              <a:t>1/8/16</a:t>
            </a:fld>
            <a:endParaRPr lang="en-US"/>
          </a:p>
        </p:txBody>
      </p:sp>
      <p:sp>
        <p:nvSpPr>
          <p:cNvPr id="8" name="Slide Number Placeholder 7"/>
          <p:cNvSpPr>
            <a:spLocks noGrp="1"/>
          </p:cNvSpPr>
          <p:nvPr>
            <p:ph type="sldNum" sz="quarter" idx="11"/>
          </p:nvPr>
        </p:nvSpPr>
        <p:spPr/>
        <p:txBody>
          <a:bodyPr/>
          <a:lstStyle/>
          <a:p>
            <a:fld id="{D7C93358-D702-2647-A60B-AB6ADD59A77F}"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19" y="350565"/>
            <a:ext cx="9070023" cy="137699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245104" y="1784774"/>
            <a:ext cx="4564121" cy="5129425"/>
          </a:xfrm>
        </p:spPr>
        <p:txBody>
          <a:bodyPr/>
          <a:lstStyle>
            <a:lvl1pPr marL="244093" indent="0">
              <a:defRPr sz="3100"/>
            </a:lvl1pPr>
            <a:lvl2pPr marL="203412" indent="-203412">
              <a:buFont typeface="Wingdings" charset="2"/>
              <a:buChar cha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F137B81-C87B-534B-A76E-F99B850E69C6}" type="datetimeFigureOut">
              <a:rPr lang="en-US" smtClean="0"/>
              <a:pPr/>
              <a:t>1/8/16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C93358-D702-2647-A60B-AB6ADD59A77F}" type="slidenum">
              <a:rPr lang="en-US" smtClean="0"/>
              <a:pPr/>
              <a:t>‹#›</a:t>
            </a:fld>
            <a:endParaRPr lang="en-US"/>
          </a:p>
        </p:txBody>
      </p:sp>
      <p:sp>
        <p:nvSpPr>
          <p:cNvPr id="10" name="Content Placeholder 2"/>
          <p:cNvSpPr>
            <a:spLocks noGrp="1"/>
          </p:cNvSpPr>
          <p:nvPr>
            <p:ph sz="half" idx="13"/>
          </p:nvPr>
        </p:nvSpPr>
        <p:spPr>
          <a:xfrm>
            <a:off x="5008822" y="1784774"/>
            <a:ext cx="4564121" cy="5129425"/>
          </a:xfrm>
        </p:spPr>
        <p:txBody>
          <a:bodyPr/>
          <a:lstStyle>
            <a:lvl1pPr marL="244093" indent="0">
              <a:defRPr sz="3100"/>
            </a:lvl1pPr>
            <a:lvl2pPr marL="203412" indent="-203412">
              <a:buFont typeface="Wingdings" charset="2"/>
              <a:buChar cha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19" y="350565"/>
            <a:ext cx="9070023" cy="1376995"/>
          </a:xfrm>
        </p:spPr>
        <p:txBody>
          <a:bodyPr anchor="t"/>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4037" y="1727560"/>
            <a:ext cx="4227243" cy="725064"/>
          </a:xfrm>
        </p:spPr>
        <p:txBody>
          <a:bodyPr anchor="b">
            <a:noAutofit/>
          </a:bodyPr>
          <a:lstStyle>
            <a:lvl1pPr marL="0" indent="0">
              <a:buNone/>
              <a:defRPr sz="2000" b="0" cap="all" spc="111" baseline="0">
                <a:solidFill>
                  <a:schemeClr val="tx1"/>
                </a:solidFill>
                <a:latin typeface="Avenir Black"/>
              </a:defRPr>
            </a:lvl1pPr>
            <a:lvl2pPr marL="509412" indent="0">
              <a:buNone/>
              <a:defRPr sz="2200" b="1"/>
            </a:lvl2pPr>
            <a:lvl3pPr marL="1018824" indent="0">
              <a:buNone/>
              <a:defRPr sz="2000" b="1"/>
            </a:lvl3pPr>
            <a:lvl4pPr marL="1528237" indent="0">
              <a:buNone/>
              <a:defRPr sz="1800" b="1"/>
            </a:lvl4pPr>
            <a:lvl5pPr marL="2037649" indent="0">
              <a:buNone/>
              <a:defRPr sz="1800" b="1"/>
            </a:lvl5pPr>
            <a:lvl6pPr marL="2547061" indent="0">
              <a:buNone/>
              <a:defRPr sz="1800" b="1"/>
            </a:lvl6pPr>
            <a:lvl7pPr marL="3056473" indent="0">
              <a:buNone/>
              <a:defRPr sz="1800" b="1"/>
            </a:lvl7pPr>
            <a:lvl8pPr marL="3565886" indent="0">
              <a:buNone/>
              <a:defRPr sz="1800" b="1"/>
            </a:lvl8pPr>
            <a:lvl9pPr marL="4075298"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268672" y="2505705"/>
            <a:ext cx="4513686" cy="4352544"/>
          </a:xfrm>
        </p:spPr>
        <p:txBody>
          <a:bodyPr/>
          <a:lstStyle>
            <a:lvl1pPr marL="191030" indent="0">
              <a:defRPr sz="2700"/>
            </a:lvl1pPr>
            <a:lvl2pPr marL="203412" indent="-203412">
              <a:buFont typeface="Wingdings" charset="2"/>
              <a:buChar cha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F137B81-C87B-534B-A76E-F99B850E69C6}" type="datetimeFigureOut">
              <a:rPr lang="en-US" smtClean="0"/>
              <a:pPr/>
              <a:t>1/8/16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C93358-D702-2647-A60B-AB6ADD59A77F}" type="slidenum">
              <a:rPr lang="en-US" smtClean="0"/>
              <a:pPr/>
              <a:t>‹#›</a:t>
            </a:fld>
            <a:endParaRPr lang="en-US"/>
          </a:p>
        </p:txBody>
      </p:sp>
      <p:sp>
        <p:nvSpPr>
          <p:cNvPr id="12" name="Text Placeholder 2"/>
          <p:cNvSpPr>
            <a:spLocks noGrp="1"/>
          </p:cNvSpPr>
          <p:nvPr>
            <p:ph type="body" idx="13"/>
          </p:nvPr>
        </p:nvSpPr>
        <p:spPr>
          <a:xfrm>
            <a:off x="5304621" y="1727560"/>
            <a:ext cx="4227243" cy="725064"/>
          </a:xfrm>
        </p:spPr>
        <p:txBody>
          <a:bodyPr anchor="b">
            <a:noAutofit/>
          </a:bodyPr>
          <a:lstStyle>
            <a:lvl1pPr marL="0" indent="0">
              <a:buNone/>
              <a:defRPr sz="2000" b="0" cap="all" spc="111" baseline="0">
                <a:solidFill>
                  <a:schemeClr val="tx1"/>
                </a:solidFill>
                <a:latin typeface="Avenir Black"/>
              </a:defRPr>
            </a:lvl1pPr>
            <a:lvl2pPr marL="509412" indent="0">
              <a:buNone/>
              <a:defRPr sz="2200" b="1"/>
            </a:lvl2pPr>
            <a:lvl3pPr marL="1018824" indent="0">
              <a:buNone/>
              <a:defRPr sz="2000" b="1"/>
            </a:lvl3pPr>
            <a:lvl4pPr marL="1528237" indent="0">
              <a:buNone/>
              <a:defRPr sz="1800" b="1"/>
            </a:lvl4pPr>
            <a:lvl5pPr marL="2037649" indent="0">
              <a:buNone/>
              <a:defRPr sz="1800" b="1"/>
            </a:lvl5pPr>
            <a:lvl6pPr marL="2547061" indent="0">
              <a:buNone/>
              <a:defRPr sz="1800" b="1"/>
            </a:lvl6pPr>
            <a:lvl7pPr marL="3056473" indent="0">
              <a:buNone/>
              <a:defRPr sz="1800" b="1"/>
            </a:lvl7pPr>
            <a:lvl8pPr marL="3565886" indent="0">
              <a:buNone/>
              <a:defRPr sz="1800" b="1"/>
            </a:lvl8pPr>
            <a:lvl9pPr marL="4075298" indent="0">
              <a:buNone/>
              <a:defRPr sz="1800" b="1"/>
            </a:lvl9pPr>
          </a:lstStyle>
          <a:p>
            <a:pPr lvl="0"/>
            <a:r>
              <a:rPr lang="en-US" smtClean="0"/>
              <a:t>Click to edit Master text styles</a:t>
            </a:r>
          </a:p>
        </p:txBody>
      </p:sp>
      <p:sp>
        <p:nvSpPr>
          <p:cNvPr id="13" name="Content Placeholder 3"/>
          <p:cNvSpPr>
            <a:spLocks noGrp="1"/>
          </p:cNvSpPr>
          <p:nvPr>
            <p:ph sz="half" idx="14"/>
          </p:nvPr>
        </p:nvSpPr>
        <p:spPr>
          <a:xfrm>
            <a:off x="5059257" y="2505705"/>
            <a:ext cx="4513686" cy="4352544"/>
          </a:xfrm>
        </p:spPr>
        <p:txBody>
          <a:bodyPr/>
          <a:lstStyle>
            <a:lvl1pPr marL="191030" indent="0">
              <a:defRPr sz="2700"/>
            </a:lvl1pPr>
            <a:lvl2pPr marL="203412" indent="-203412">
              <a:buFont typeface="Wingdings" charset="2"/>
              <a:buChar cha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02919" y="350566"/>
            <a:ext cx="9070023" cy="840483"/>
          </a:xfrm>
        </p:spPr>
        <p:txBody>
          <a:bodyPr anchor="t">
            <a:normAutofit/>
          </a:bodyPr>
          <a:lstStyle>
            <a:lvl1pPr>
              <a:defRPr sz="3100"/>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F137B81-C87B-534B-A76E-F99B850E69C6}" type="datetimeFigureOut">
              <a:rPr lang="en-US" smtClean="0"/>
              <a:pPr/>
              <a:t>1/8/16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C93358-D702-2647-A60B-AB6ADD59A77F}" type="slidenum">
              <a:rPr lang="en-US" smtClean="0"/>
              <a:pPr/>
              <a:t>‹#›</a:t>
            </a:fld>
            <a:endParaRPr lang="en-US"/>
          </a:p>
        </p:txBody>
      </p:sp>
      <p:sp>
        <p:nvSpPr>
          <p:cNvPr id="7" name="Text Placeholder 6"/>
          <p:cNvSpPr>
            <a:spLocks noGrp="1"/>
          </p:cNvSpPr>
          <p:nvPr>
            <p:ph type="body" sz="quarter" idx="13"/>
          </p:nvPr>
        </p:nvSpPr>
        <p:spPr>
          <a:xfrm>
            <a:off x="502919" y="1191049"/>
            <a:ext cx="9070023" cy="536152"/>
          </a:xfrm>
        </p:spPr>
        <p:txBody>
          <a:bodyPr/>
          <a:lstStyle/>
          <a:p>
            <a:pPr lvl="0"/>
            <a:r>
              <a:rPr lang="en-US" smtClean="0"/>
              <a:t>Click to edit Master text styles</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502919" y="350566"/>
            <a:ext cx="9070023" cy="840483"/>
          </a:xfrm>
        </p:spPr>
        <p:txBody>
          <a:bodyPr anchor="t">
            <a:normAutofit/>
          </a:bodyPr>
          <a:lstStyle>
            <a:lvl1pPr>
              <a:defRPr sz="3100">
                <a:solidFill>
                  <a:schemeClr val="accent2"/>
                </a:solidFill>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F137B81-C87B-534B-A76E-F99B850E69C6}" type="datetimeFigureOut">
              <a:rPr lang="en-US" smtClean="0"/>
              <a:pPr/>
              <a:t>1/8/16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C93358-D702-2647-A60B-AB6ADD59A77F}" type="slidenum">
              <a:rPr lang="en-US" smtClean="0"/>
              <a:pPr/>
              <a:t>‹#›</a:t>
            </a:fld>
            <a:endParaRPr lang="en-US"/>
          </a:p>
        </p:txBody>
      </p:sp>
      <p:sp>
        <p:nvSpPr>
          <p:cNvPr id="6" name="Rectangle 5"/>
          <p:cNvSpPr/>
          <p:nvPr/>
        </p:nvSpPr>
        <p:spPr>
          <a:xfrm>
            <a:off x="502921" y="0"/>
            <a:ext cx="9070021" cy="1730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1882" tIns="50941" rIns="101882" bIns="50941" rtlCol="0" anchor="ctr"/>
          <a:lstStyle/>
          <a:p>
            <a:pPr algn="r"/>
            <a:endParaRPr lang="en-US" dirty="0">
              <a:latin typeface="Avenir Book"/>
            </a:endParaRPr>
          </a:p>
        </p:txBody>
      </p:sp>
      <p:sp>
        <p:nvSpPr>
          <p:cNvPr id="7" name="Text Placeholder 6"/>
          <p:cNvSpPr>
            <a:spLocks noGrp="1"/>
          </p:cNvSpPr>
          <p:nvPr>
            <p:ph type="body" sz="quarter" idx="13"/>
          </p:nvPr>
        </p:nvSpPr>
        <p:spPr>
          <a:xfrm>
            <a:off x="502919" y="1191049"/>
            <a:ext cx="9070023" cy="536152"/>
          </a:xfrm>
        </p:spPr>
        <p:txBody>
          <a:bodyPr/>
          <a:lstStyle>
            <a:lvl1pPr>
              <a:defRPr>
                <a:solidFill>
                  <a:schemeClr val="accent2"/>
                </a:solidFill>
              </a:defRPr>
            </a:lvl1pPr>
          </a:lstStyle>
          <a:p>
            <a:pPr lvl="0"/>
            <a:r>
              <a:rPr lang="en-US" smtClean="0"/>
              <a:t>Click to edit Master text styles</a:t>
            </a:r>
          </a:p>
        </p:txBody>
      </p:sp>
    </p:spTree>
    <p:extLst>
      <p:ext uri="{BB962C8B-B14F-4D97-AF65-F5344CB8AC3E}">
        <p14:creationId xmlns:p14="http://schemas.microsoft.com/office/powerpoint/2010/main" val="21594931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a:xfrm>
            <a:off x="502919" y="350565"/>
            <a:ext cx="9070023" cy="756812"/>
          </a:xfrm>
        </p:spPr>
        <p:txBody>
          <a:bodyPr anchor="t">
            <a:normAutofit/>
          </a:bodyPr>
          <a:lstStyle>
            <a:lvl1pPr>
              <a:defRPr sz="3100">
                <a:solidFill>
                  <a:schemeClr val="tx1"/>
                </a:solidFill>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F137B81-C87B-534B-A76E-F99B850E69C6}" type="datetimeFigureOut">
              <a:rPr lang="en-US" smtClean="0"/>
              <a:pPr/>
              <a:t>1/8/16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C93358-D702-2647-A60B-AB6ADD59A77F}" type="slidenum">
              <a:rPr lang="en-US" smtClean="0"/>
              <a:pPr/>
              <a:t>‹#›</a:t>
            </a:fld>
            <a:endParaRPr lang="en-US"/>
          </a:p>
        </p:txBody>
      </p:sp>
      <p:sp>
        <p:nvSpPr>
          <p:cNvPr id="6" name="Rectangle 5"/>
          <p:cNvSpPr/>
          <p:nvPr/>
        </p:nvSpPr>
        <p:spPr>
          <a:xfrm>
            <a:off x="502921" y="0"/>
            <a:ext cx="9070021" cy="1730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01882" tIns="50941" rIns="101882" bIns="50941" rtlCol="0" anchor="ctr"/>
          <a:lstStyle/>
          <a:p>
            <a:pPr algn="r"/>
            <a:endParaRPr lang="en-US" dirty="0">
              <a:latin typeface="Avenir Book"/>
            </a:endParaRPr>
          </a:p>
        </p:txBody>
      </p:sp>
      <p:sp>
        <p:nvSpPr>
          <p:cNvPr id="7" name="Text Placeholder 6"/>
          <p:cNvSpPr>
            <a:spLocks noGrp="1"/>
          </p:cNvSpPr>
          <p:nvPr>
            <p:ph type="body" sz="quarter" idx="13"/>
          </p:nvPr>
        </p:nvSpPr>
        <p:spPr>
          <a:xfrm>
            <a:off x="502919" y="1191049"/>
            <a:ext cx="9070023" cy="536152"/>
          </a:xfrm>
        </p:spPr>
        <p:txBody>
          <a:bodyPr/>
          <a:lstStyle/>
          <a:p>
            <a:pPr lvl="0"/>
            <a:r>
              <a:rPr lang="en-US" smtClean="0"/>
              <a:t>Click to edit Master text styles</a:t>
            </a:r>
          </a:p>
        </p:txBody>
      </p:sp>
    </p:spTree>
    <p:extLst>
      <p:ext uri="{BB962C8B-B14F-4D97-AF65-F5344CB8AC3E}">
        <p14:creationId xmlns:p14="http://schemas.microsoft.com/office/powerpoint/2010/main" val="21594931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137B81-C87B-534B-A76E-F99B850E69C6}" type="datetimeFigureOut">
              <a:rPr lang="en-US" smtClean="0"/>
              <a:pPr/>
              <a:t>1/8/16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C93358-D702-2647-A60B-AB6ADD59A77F}"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137B81-C87B-534B-A76E-F99B850E69C6}" type="datetimeFigureOut">
              <a:rPr lang="en-US" smtClean="0"/>
              <a:pPr/>
              <a:t>1/8/16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C93358-D702-2647-A60B-AB6ADD59A77F}" type="slidenum">
              <a:rPr lang="en-US" smtClean="0"/>
              <a:pPr/>
              <a:t>‹#›</a:t>
            </a:fld>
            <a:endParaRPr lang="en-US"/>
          </a:p>
        </p:txBody>
      </p:sp>
      <p:sp>
        <p:nvSpPr>
          <p:cNvPr id="5" name="Rectangle 4"/>
          <p:cNvSpPr/>
          <p:nvPr/>
        </p:nvSpPr>
        <p:spPr>
          <a:xfrm>
            <a:off x="502921" y="0"/>
            <a:ext cx="9070021" cy="1730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1882" tIns="50941" rIns="101882" bIns="50941" rtlCol="0" anchor="ctr"/>
          <a:lstStyle/>
          <a:p>
            <a:pPr algn="r"/>
            <a:endParaRPr lang="en-US" dirty="0">
              <a:latin typeface="Avenir Book"/>
            </a:endParaRPr>
          </a:p>
        </p:txBody>
      </p:sp>
    </p:spTree>
    <p:extLst>
      <p:ext uri="{BB962C8B-B14F-4D97-AF65-F5344CB8AC3E}">
        <p14:creationId xmlns:p14="http://schemas.microsoft.com/office/powerpoint/2010/main" val="40848204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blank" preserve="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137B81-C87B-534B-A76E-F99B850E69C6}" type="datetimeFigureOut">
              <a:rPr lang="en-US" smtClean="0"/>
              <a:pPr/>
              <a:t>1/8/16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C93358-D702-2647-A60B-AB6ADD59A77F}" type="slidenum">
              <a:rPr lang="en-US" smtClean="0"/>
              <a:pPr/>
              <a:t>‹#›</a:t>
            </a:fld>
            <a:endParaRPr lang="en-US"/>
          </a:p>
        </p:txBody>
      </p:sp>
      <p:sp>
        <p:nvSpPr>
          <p:cNvPr id="5" name="Rectangle 4"/>
          <p:cNvSpPr/>
          <p:nvPr/>
        </p:nvSpPr>
        <p:spPr>
          <a:xfrm>
            <a:off x="502921" y="0"/>
            <a:ext cx="9070021" cy="1730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01882" tIns="50941" rIns="101882" bIns="50941" rtlCol="0" anchor="ctr"/>
          <a:lstStyle/>
          <a:p>
            <a:pPr algn="r"/>
            <a:endParaRPr lang="en-US" dirty="0">
              <a:latin typeface="Avenir Book"/>
            </a:endParaRPr>
          </a:p>
        </p:txBody>
      </p:sp>
    </p:spTree>
    <p:extLst>
      <p:ext uri="{BB962C8B-B14F-4D97-AF65-F5344CB8AC3E}">
        <p14:creationId xmlns:p14="http://schemas.microsoft.com/office/powerpoint/2010/main" val="40848204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6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137B81-C87B-534B-A76E-F99B850E69C6}" type="datetimeFigureOut">
              <a:rPr lang="en-US" smtClean="0"/>
              <a:pPr/>
              <a:t>1/8/16</a:t>
            </a:fld>
            <a:endParaRPr lang="en-US"/>
          </a:p>
        </p:txBody>
      </p:sp>
      <p:sp>
        <p:nvSpPr>
          <p:cNvPr id="3" name="Footer Placeholder 2"/>
          <p:cNvSpPr>
            <a:spLocks noGrp="1"/>
          </p:cNvSpPr>
          <p:nvPr>
            <p:ph type="ftr" sz="quarter" idx="11"/>
          </p:nvPr>
        </p:nvSpPr>
        <p:spPr/>
        <p:txBody>
          <a:bodyPr/>
          <a:lstStyle/>
          <a:p>
            <a:endParaRPr lang="en-US"/>
          </a:p>
        </p:txBody>
      </p:sp>
      <p:sp>
        <p:nvSpPr>
          <p:cNvPr id="30" name="Rectangle 29"/>
          <p:cNvSpPr/>
          <p:nvPr/>
        </p:nvSpPr>
        <p:spPr>
          <a:xfrm>
            <a:off x="502920" y="2"/>
            <a:ext cx="1482412" cy="2316709"/>
          </a:xfrm>
          <a:prstGeom prst="rect">
            <a:avLst/>
          </a:prstGeom>
          <a:solidFill>
            <a:srgbClr val="D1282E"/>
          </a:solidFill>
          <a:ln>
            <a:noFill/>
          </a:ln>
        </p:spPr>
        <p:style>
          <a:lnRef idx="2">
            <a:schemeClr val="accent1">
              <a:shade val="50000"/>
            </a:schemeClr>
          </a:lnRef>
          <a:fillRef idx="1">
            <a:schemeClr val="accent1"/>
          </a:fillRef>
          <a:effectRef idx="0">
            <a:schemeClr val="accent1"/>
          </a:effectRef>
          <a:fontRef idx="minor">
            <a:schemeClr val="lt1"/>
          </a:fontRef>
        </p:style>
        <p:txBody>
          <a:bodyPr lIns="113517" tIns="56758" rIns="113517" bIns="56758" rtlCol="0" anchor="ctr"/>
          <a:lstStyle/>
          <a:p>
            <a:pPr algn="ctr"/>
            <a:endParaRPr lang="en-US"/>
          </a:p>
        </p:txBody>
      </p:sp>
      <p:sp>
        <p:nvSpPr>
          <p:cNvPr id="31" name="Rectangle 30"/>
          <p:cNvSpPr/>
          <p:nvPr/>
        </p:nvSpPr>
        <p:spPr>
          <a:xfrm>
            <a:off x="2388884" y="2"/>
            <a:ext cx="1483738" cy="3309270"/>
          </a:xfrm>
          <a:prstGeom prst="rect">
            <a:avLst/>
          </a:prstGeom>
          <a:solidFill>
            <a:srgbClr val="D1282E"/>
          </a:solidFill>
          <a:ln>
            <a:noFill/>
          </a:ln>
        </p:spPr>
        <p:style>
          <a:lnRef idx="2">
            <a:schemeClr val="accent1">
              <a:shade val="50000"/>
            </a:schemeClr>
          </a:lnRef>
          <a:fillRef idx="1">
            <a:schemeClr val="accent1"/>
          </a:fillRef>
          <a:effectRef idx="0">
            <a:schemeClr val="accent1"/>
          </a:effectRef>
          <a:fontRef idx="minor">
            <a:schemeClr val="lt1"/>
          </a:fontRef>
        </p:style>
        <p:txBody>
          <a:bodyPr lIns="113517" tIns="56758" rIns="113517" bIns="56758" rtlCol="0" anchor="ctr"/>
          <a:lstStyle/>
          <a:p>
            <a:pPr algn="ctr"/>
            <a:endParaRPr lang="en-US"/>
          </a:p>
        </p:txBody>
      </p:sp>
      <p:sp>
        <p:nvSpPr>
          <p:cNvPr id="32" name="Rectangle 31"/>
          <p:cNvSpPr/>
          <p:nvPr/>
        </p:nvSpPr>
        <p:spPr>
          <a:xfrm>
            <a:off x="4302093" y="0"/>
            <a:ext cx="1482330" cy="4439507"/>
          </a:xfrm>
          <a:prstGeom prst="rect">
            <a:avLst/>
          </a:prstGeom>
          <a:solidFill>
            <a:srgbClr val="D1282E"/>
          </a:solidFill>
          <a:ln>
            <a:noFill/>
          </a:ln>
        </p:spPr>
        <p:style>
          <a:lnRef idx="2">
            <a:schemeClr val="accent1">
              <a:shade val="50000"/>
            </a:schemeClr>
          </a:lnRef>
          <a:fillRef idx="1">
            <a:schemeClr val="accent1"/>
          </a:fillRef>
          <a:effectRef idx="0">
            <a:schemeClr val="accent1"/>
          </a:effectRef>
          <a:fontRef idx="minor">
            <a:schemeClr val="lt1"/>
          </a:fontRef>
        </p:style>
        <p:txBody>
          <a:bodyPr lIns="113517" tIns="56758" rIns="113517" bIns="56758" rtlCol="0" anchor="ctr"/>
          <a:lstStyle/>
          <a:p>
            <a:pPr algn="ctr"/>
            <a:endParaRPr lang="en-US"/>
          </a:p>
        </p:txBody>
      </p:sp>
      <p:sp>
        <p:nvSpPr>
          <p:cNvPr id="33" name="Rectangle 32"/>
          <p:cNvSpPr/>
          <p:nvPr/>
        </p:nvSpPr>
        <p:spPr>
          <a:xfrm>
            <a:off x="6229794" y="1"/>
            <a:ext cx="1490940" cy="5458251"/>
          </a:xfrm>
          <a:prstGeom prst="rect">
            <a:avLst/>
          </a:prstGeom>
          <a:solidFill>
            <a:srgbClr val="D1282E"/>
          </a:solidFill>
          <a:ln>
            <a:noFill/>
          </a:ln>
        </p:spPr>
        <p:style>
          <a:lnRef idx="2">
            <a:schemeClr val="accent1">
              <a:shade val="50000"/>
            </a:schemeClr>
          </a:lnRef>
          <a:fillRef idx="1">
            <a:schemeClr val="accent1"/>
          </a:fillRef>
          <a:effectRef idx="0">
            <a:schemeClr val="accent1"/>
          </a:effectRef>
          <a:fontRef idx="minor">
            <a:schemeClr val="lt1"/>
          </a:fontRef>
        </p:style>
        <p:txBody>
          <a:bodyPr lIns="113517" tIns="56758" rIns="113517" bIns="56758" rtlCol="0" anchor="ctr"/>
          <a:lstStyle/>
          <a:p>
            <a:pPr algn="ctr"/>
            <a:endParaRPr lang="en-US"/>
          </a:p>
        </p:txBody>
      </p:sp>
      <p:sp>
        <p:nvSpPr>
          <p:cNvPr id="34" name="Rectangle 33"/>
          <p:cNvSpPr/>
          <p:nvPr/>
        </p:nvSpPr>
        <p:spPr>
          <a:xfrm>
            <a:off x="8102792" y="1"/>
            <a:ext cx="1455138" cy="6407512"/>
          </a:xfrm>
          <a:prstGeom prst="rect">
            <a:avLst/>
          </a:prstGeom>
          <a:solidFill>
            <a:srgbClr val="D1282E"/>
          </a:solidFill>
          <a:ln>
            <a:noFill/>
          </a:ln>
        </p:spPr>
        <p:style>
          <a:lnRef idx="2">
            <a:schemeClr val="accent1">
              <a:shade val="50000"/>
            </a:schemeClr>
          </a:lnRef>
          <a:fillRef idx="1">
            <a:schemeClr val="accent1"/>
          </a:fillRef>
          <a:effectRef idx="0">
            <a:schemeClr val="accent1"/>
          </a:effectRef>
          <a:fontRef idx="minor">
            <a:schemeClr val="lt1"/>
          </a:fontRef>
        </p:style>
        <p:txBody>
          <a:bodyPr lIns="113517" tIns="56758" rIns="113517" bIns="56758" rtlCol="0" anchor="ctr"/>
          <a:lstStyle/>
          <a:p>
            <a:pPr algn="ctr"/>
            <a:endParaRPr lang="en-US"/>
          </a:p>
        </p:txBody>
      </p:sp>
      <p:sp>
        <p:nvSpPr>
          <p:cNvPr id="35" name="Title 1"/>
          <p:cNvSpPr>
            <a:spLocks noGrp="1"/>
          </p:cNvSpPr>
          <p:nvPr>
            <p:ph type="title"/>
          </p:nvPr>
        </p:nvSpPr>
        <p:spPr>
          <a:xfrm>
            <a:off x="508276" y="1366496"/>
            <a:ext cx="760653" cy="927655"/>
          </a:xfrm>
        </p:spPr>
        <p:txBody>
          <a:bodyPr>
            <a:noAutofit/>
          </a:bodyPr>
          <a:lstStyle/>
          <a:p>
            <a:pPr algn="l"/>
            <a:r>
              <a:rPr lang="en-US" b="1" smtClean="0">
                <a:solidFill>
                  <a:srgbClr val="FFFFFF"/>
                </a:solidFill>
                <a:latin typeface="Univers LT 45 Light"/>
                <a:cs typeface="Univers LT 45 Light"/>
              </a:rPr>
              <a:t>Click to edit Master title style</a:t>
            </a:r>
            <a:endParaRPr lang="en-US" b="1" dirty="0">
              <a:solidFill>
                <a:srgbClr val="FFFFFF"/>
              </a:solidFill>
              <a:latin typeface="Univers LT 45 Light"/>
              <a:cs typeface="Univers LT 45 Light"/>
            </a:endParaRPr>
          </a:p>
        </p:txBody>
      </p:sp>
      <p:sp>
        <p:nvSpPr>
          <p:cNvPr id="36" name="Title 1"/>
          <p:cNvSpPr txBox="1">
            <a:spLocks/>
          </p:cNvSpPr>
          <p:nvPr/>
        </p:nvSpPr>
        <p:spPr>
          <a:xfrm>
            <a:off x="2439294" y="2394388"/>
            <a:ext cx="760653" cy="927655"/>
          </a:xfrm>
          <a:prstGeom prst="rect">
            <a:avLst/>
          </a:prstGeom>
        </p:spPr>
        <p:txBody>
          <a:bodyPr vert="horz" lIns="113517" tIns="56758" rIns="113517" bIns="56758"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srgbClr val="FFFFFF"/>
                </a:solidFill>
                <a:latin typeface="Univers LT 45 Light"/>
                <a:cs typeface="Univers LT 45 Light"/>
              </a:rPr>
              <a:t>2</a:t>
            </a:r>
            <a:endParaRPr lang="en-US" b="1" dirty="0">
              <a:solidFill>
                <a:srgbClr val="FFFFFF"/>
              </a:solidFill>
              <a:latin typeface="Univers LT 45 Light"/>
              <a:cs typeface="Univers LT 45 Light"/>
            </a:endParaRPr>
          </a:p>
        </p:txBody>
      </p:sp>
      <p:sp>
        <p:nvSpPr>
          <p:cNvPr id="37" name="Title 1"/>
          <p:cNvSpPr txBox="1">
            <a:spLocks/>
          </p:cNvSpPr>
          <p:nvPr/>
        </p:nvSpPr>
        <p:spPr>
          <a:xfrm>
            <a:off x="4372281" y="3517562"/>
            <a:ext cx="760653" cy="927655"/>
          </a:xfrm>
          <a:prstGeom prst="rect">
            <a:avLst/>
          </a:prstGeom>
        </p:spPr>
        <p:txBody>
          <a:bodyPr vert="horz" lIns="113517" tIns="56758" rIns="113517" bIns="56758"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srgbClr val="FFFFFF"/>
                </a:solidFill>
                <a:latin typeface="Univers LT 45 Light"/>
                <a:cs typeface="Univers LT 45 Light"/>
              </a:rPr>
              <a:t>3</a:t>
            </a:r>
            <a:endParaRPr lang="en-US" b="1" dirty="0">
              <a:solidFill>
                <a:srgbClr val="FFFFFF"/>
              </a:solidFill>
              <a:latin typeface="Univers LT 45 Light"/>
              <a:cs typeface="Univers LT 45 Light"/>
            </a:endParaRPr>
          </a:p>
        </p:txBody>
      </p:sp>
      <p:sp>
        <p:nvSpPr>
          <p:cNvPr id="38" name="Title 1"/>
          <p:cNvSpPr txBox="1">
            <a:spLocks/>
          </p:cNvSpPr>
          <p:nvPr/>
        </p:nvSpPr>
        <p:spPr>
          <a:xfrm>
            <a:off x="6305845" y="4544158"/>
            <a:ext cx="760653" cy="927655"/>
          </a:xfrm>
          <a:prstGeom prst="rect">
            <a:avLst/>
          </a:prstGeom>
        </p:spPr>
        <p:txBody>
          <a:bodyPr vert="horz" lIns="113517" tIns="56758" rIns="113517" bIns="56758"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srgbClr val="FFFFFF"/>
                </a:solidFill>
                <a:latin typeface="Univers LT 45 Light"/>
                <a:cs typeface="Univers LT 45 Light"/>
              </a:rPr>
              <a:t>4</a:t>
            </a:r>
            <a:endParaRPr lang="en-US" b="1" dirty="0">
              <a:solidFill>
                <a:srgbClr val="FFFFFF"/>
              </a:solidFill>
              <a:latin typeface="Univers LT 45 Light"/>
              <a:cs typeface="Univers LT 45 Light"/>
            </a:endParaRPr>
          </a:p>
        </p:txBody>
      </p:sp>
      <p:sp>
        <p:nvSpPr>
          <p:cNvPr id="39" name="Title 1"/>
          <p:cNvSpPr txBox="1">
            <a:spLocks/>
          </p:cNvSpPr>
          <p:nvPr/>
        </p:nvSpPr>
        <p:spPr>
          <a:xfrm>
            <a:off x="8222050" y="5490435"/>
            <a:ext cx="760653" cy="927655"/>
          </a:xfrm>
          <a:prstGeom prst="rect">
            <a:avLst/>
          </a:prstGeom>
        </p:spPr>
        <p:txBody>
          <a:bodyPr vert="horz" lIns="113517" tIns="56758" rIns="113517" bIns="56758"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srgbClr val="FFFFFF"/>
                </a:solidFill>
                <a:latin typeface="Univers LT 45 Light"/>
                <a:cs typeface="Univers LT 45 Light"/>
              </a:rPr>
              <a:t>5</a:t>
            </a:r>
            <a:endParaRPr lang="en-US" b="1" dirty="0">
              <a:solidFill>
                <a:srgbClr val="FFFFFF"/>
              </a:solidFill>
              <a:latin typeface="Univers LT 45 Light"/>
              <a:cs typeface="Univers LT 45 Light"/>
            </a:endParaRPr>
          </a:p>
        </p:txBody>
      </p:sp>
      <p:sp>
        <p:nvSpPr>
          <p:cNvPr id="40" name="TextBox 8"/>
          <p:cNvSpPr txBox="1"/>
          <p:nvPr/>
        </p:nvSpPr>
        <p:spPr>
          <a:xfrm>
            <a:off x="506214" y="2481461"/>
            <a:ext cx="2169533" cy="395644"/>
          </a:xfrm>
          <a:prstGeom prst="rect">
            <a:avLst/>
          </a:prstGeom>
          <a:noFill/>
        </p:spPr>
        <p:txBody>
          <a:bodyPr wrap="square" lIns="113517" tIns="56758" rIns="113517" bIns="56758" rtlCol="0">
            <a:sp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r>
              <a:rPr lang="en-US" sz="1800" dirty="0" smtClean="0">
                <a:solidFill>
                  <a:schemeClr val="bg1">
                    <a:lumMod val="50000"/>
                  </a:schemeClr>
                </a:solidFill>
                <a:latin typeface="Avenir Book"/>
                <a:ea typeface="MS Mincho"/>
                <a:cs typeface="Avenir Book"/>
              </a:rPr>
              <a:t>EMPATHIZE</a:t>
            </a:r>
          </a:p>
        </p:txBody>
      </p:sp>
      <p:sp>
        <p:nvSpPr>
          <p:cNvPr id="49" name="TextBox 8"/>
          <p:cNvSpPr txBox="1"/>
          <p:nvPr/>
        </p:nvSpPr>
        <p:spPr>
          <a:xfrm>
            <a:off x="2441198" y="3506237"/>
            <a:ext cx="2169533" cy="395644"/>
          </a:xfrm>
          <a:prstGeom prst="rect">
            <a:avLst/>
          </a:prstGeom>
          <a:noFill/>
        </p:spPr>
        <p:txBody>
          <a:bodyPr wrap="square" lIns="113517" tIns="56758" rIns="113517" bIns="56758" rtlCol="0">
            <a:sp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r>
              <a:rPr lang="en-US" sz="1800" dirty="0" smtClean="0">
                <a:solidFill>
                  <a:schemeClr val="bg1">
                    <a:lumMod val="50000"/>
                  </a:schemeClr>
                </a:solidFill>
                <a:latin typeface="Avenir Book"/>
                <a:ea typeface="MS Mincho"/>
                <a:cs typeface="Avenir Book"/>
              </a:rPr>
              <a:t>DEFINE</a:t>
            </a:r>
          </a:p>
        </p:txBody>
      </p:sp>
      <p:sp>
        <p:nvSpPr>
          <p:cNvPr id="50" name="TextBox 8"/>
          <p:cNvSpPr txBox="1"/>
          <p:nvPr/>
        </p:nvSpPr>
        <p:spPr>
          <a:xfrm>
            <a:off x="4354407" y="4609648"/>
            <a:ext cx="2169533" cy="395644"/>
          </a:xfrm>
          <a:prstGeom prst="rect">
            <a:avLst/>
          </a:prstGeom>
          <a:noFill/>
        </p:spPr>
        <p:txBody>
          <a:bodyPr wrap="square" lIns="113517" tIns="56758" rIns="113517" bIns="56758" rtlCol="0">
            <a:sp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r>
              <a:rPr lang="en-US" sz="1800" dirty="0" smtClean="0">
                <a:solidFill>
                  <a:schemeClr val="bg1">
                    <a:lumMod val="50000"/>
                  </a:schemeClr>
                </a:solidFill>
                <a:latin typeface="Avenir Book"/>
                <a:ea typeface="MS Mincho"/>
                <a:cs typeface="Avenir Book"/>
              </a:rPr>
              <a:t>IDEATE</a:t>
            </a:r>
          </a:p>
        </p:txBody>
      </p:sp>
      <p:sp>
        <p:nvSpPr>
          <p:cNvPr id="51" name="TextBox 8"/>
          <p:cNvSpPr txBox="1"/>
          <p:nvPr/>
        </p:nvSpPr>
        <p:spPr>
          <a:xfrm>
            <a:off x="6282108" y="5627828"/>
            <a:ext cx="2169533" cy="395644"/>
          </a:xfrm>
          <a:prstGeom prst="rect">
            <a:avLst/>
          </a:prstGeom>
          <a:noFill/>
        </p:spPr>
        <p:txBody>
          <a:bodyPr wrap="square" lIns="113517" tIns="56758" rIns="113517" bIns="56758" rtlCol="0">
            <a:sp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r>
              <a:rPr lang="en-US" sz="1800" dirty="0" smtClean="0">
                <a:solidFill>
                  <a:schemeClr val="bg1">
                    <a:lumMod val="50000"/>
                  </a:schemeClr>
                </a:solidFill>
                <a:latin typeface="Avenir Book"/>
                <a:ea typeface="MS Mincho"/>
                <a:cs typeface="Avenir Book"/>
              </a:rPr>
              <a:t>PROTOTYPE</a:t>
            </a:r>
          </a:p>
        </p:txBody>
      </p:sp>
      <p:sp>
        <p:nvSpPr>
          <p:cNvPr id="52" name="TextBox 8"/>
          <p:cNvSpPr txBox="1"/>
          <p:nvPr/>
        </p:nvSpPr>
        <p:spPr>
          <a:xfrm>
            <a:off x="8225343" y="6599517"/>
            <a:ext cx="2169533" cy="395644"/>
          </a:xfrm>
          <a:prstGeom prst="rect">
            <a:avLst/>
          </a:prstGeom>
          <a:noFill/>
        </p:spPr>
        <p:txBody>
          <a:bodyPr wrap="square" lIns="113517" tIns="56758" rIns="113517" bIns="56758" rtlCol="0">
            <a:sp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r>
              <a:rPr lang="en-US" sz="1800" dirty="0" smtClean="0">
                <a:solidFill>
                  <a:schemeClr val="bg1">
                    <a:lumMod val="50000"/>
                  </a:schemeClr>
                </a:solidFill>
                <a:latin typeface="Avenir Book"/>
                <a:ea typeface="MS Mincho"/>
                <a:cs typeface="Avenir Book"/>
              </a:rPr>
              <a:t>TEST</a:t>
            </a:r>
          </a:p>
        </p:txBody>
      </p:sp>
    </p:spTree>
    <p:extLst>
      <p:ext uri="{BB962C8B-B14F-4D97-AF65-F5344CB8AC3E}">
        <p14:creationId xmlns:p14="http://schemas.microsoft.com/office/powerpoint/2010/main" val="16323985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7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137B81-C87B-534B-A76E-F99B850E69C6}" type="datetimeFigureOut">
              <a:rPr lang="en-US" smtClean="0"/>
              <a:pPr/>
              <a:t>1/8/16</a:t>
            </a:fld>
            <a:endParaRPr lang="en-US"/>
          </a:p>
        </p:txBody>
      </p:sp>
      <p:sp>
        <p:nvSpPr>
          <p:cNvPr id="3" name="Footer Placeholder 2"/>
          <p:cNvSpPr>
            <a:spLocks noGrp="1"/>
          </p:cNvSpPr>
          <p:nvPr>
            <p:ph type="ftr" sz="quarter" idx="11"/>
          </p:nvPr>
        </p:nvSpPr>
        <p:spPr/>
        <p:txBody>
          <a:bodyPr/>
          <a:lstStyle/>
          <a:p>
            <a:endParaRPr lang="en-US"/>
          </a:p>
        </p:txBody>
      </p:sp>
      <p:sp>
        <p:nvSpPr>
          <p:cNvPr id="30" name="Rectangle 29"/>
          <p:cNvSpPr/>
          <p:nvPr/>
        </p:nvSpPr>
        <p:spPr>
          <a:xfrm>
            <a:off x="502920" y="2"/>
            <a:ext cx="1482412" cy="2316709"/>
          </a:xfrm>
          <a:prstGeom prst="rect">
            <a:avLst/>
          </a:prstGeom>
          <a:solidFill>
            <a:srgbClr val="D1282E"/>
          </a:solidFill>
          <a:ln>
            <a:noFill/>
          </a:ln>
        </p:spPr>
        <p:style>
          <a:lnRef idx="2">
            <a:schemeClr val="accent1">
              <a:shade val="50000"/>
            </a:schemeClr>
          </a:lnRef>
          <a:fillRef idx="1">
            <a:schemeClr val="accent1"/>
          </a:fillRef>
          <a:effectRef idx="0">
            <a:schemeClr val="accent1"/>
          </a:effectRef>
          <a:fontRef idx="minor">
            <a:schemeClr val="lt1"/>
          </a:fontRef>
        </p:style>
        <p:txBody>
          <a:bodyPr lIns="113517" tIns="56758" rIns="113517" bIns="56758" rtlCol="0" anchor="ctr"/>
          <a:lstStyle/>
          <a:p>
            <a:pPr algn="ctr"/>
            <a:endParaRPr lang="en-US"/>
          </a:p>
        </p:txBody>
      </p:sp>
      <p:sp>
        <p:nvSpPr>
          <p:cNvPr id="31" name="Rectangle 30"/>
          <p:cNvSpPr/>
          <p:nvPr/>
        </p:nvSpPr>
        <p:spPr>
          <a:xfrm>
            <a:off x="2388884" y="2"/>
            <a:ext cx="1483738" cy="3309270"/>
          </a:xfrm>
          <a:prstGeom prst="rect">
            <a:avLst/>
          </a:prstGeom>
          <a:solidFill>
            <a:srgbClr val="D1282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3517" tIns="56758" rIns="113517" bIns="56758" rtlCol="0" anchor="ctr"/>
          <a:lstStyle/>
          <a:p>
            <a:pPr algn="ctr"/>
            <a:endParaRPr lang="en-US"/>
          </a:p>
        </p:txBody>
      </p:sp>
      <p:sp>
        <p:nvSpPr>
          <p:cNvPr id="32" name="Rectangle 31"/>
          <p:cNvSpPr/>
          <p:nvPr/>
        </p:nvSpPr>
        <p:spPr>
          <a:xfrm>
            <a:off x="4302093" y="0"/>
            <a:ext cx="1482330" cy="4439507"/>
          </a:xfrm>
          <a:prstGeom prst="rect">
            <a:avLst/>
          </a:prstGeom>
          <a:solidFill>
            <a:srgbClr val="D1282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3517" tIns="56758" rIns="113517" bIns="56758" rtlCol="0" anchor="ctr"/>
          <a:lstStyle/>
          <a:p>
            <a:pPr algn="ctr"/>
            <a:endParaRPr lang="en-US"/>
          </a:p>
        </p:txBody>
      </p:sp>
      <p:sp>
        <p:nvSpPr>
          <p:cNvPr id="33" name="Rectangle 32"/>
          <p:cNvSpPr/>
          <p:nvPr/>
        </p:nvSpPr>
        <p:spPr>
          <a:xfrm>
            <a:off x="6229794" y="1"/>
            <a:ext cx="1490940" cy="5458251"/>
          </a:xfrm>
          <a:prstGeom prst="rect">
            <a:avLst/>
          </a:prstGeom>
          <a:solidFill>
            <a:srgbClr val="D1282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3517" tIns="56758" rIns="113517" bIns="56758" rtlCol="0" anchor="ctr"/>
          <a:lstStyle/>
          <a:p>
            <a:pPr algn="ctr"/>
            <a:endParaRPr lang="en-US"/>
          </a:p>
        </p:txBody>
      </p:sp>
      <p:sp>
        <p:nvSpPr>
          <p:cNvPr id="34" name="Rectangle 33"/>
          <p:cNvSpPr/>
          <p:nvPr/>
        </p:nvSpPr>
        <p:spPr>
          <a:xfrm>
            <a:off x="8102792" y="1"/>
            <a:ext cx="1455138" cy="6407512"/>
          </a:xfrm>
          <a:prstGeom prst="rect">
            <a:avLst/>
          </a:prstGeom>
          <a:solidFill>
            <a:srgbClr val="D1282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3517" tIns="56758" rIns="113517" bIns="56758" rtlCol="0" anchor="ctr"/>
          <a:lstStyle/>
          <a:p>
            <a:pPr algn="ctr"/>
            <a:endParaRPr lang="en-US"/>
          </a:p>
        </p:txBody>
      </p:sp>
      <p:sp>
        <p:nvSpPr>
          <p:cNvPr id="35" name="Title 1"/>
          <p:cNvSpPr>
            <a:spLocks noGrp="1"/>
          </p:cNvSpPr>
          <p:nvPr>
            <p:ph type="title"/>
          </p:nvPr>
        </p:nvSpPr>
        <p:spPr>
          <a:xfrm>
            <a:off x="508276" y="1366496"/>
            <a:ext cx="760653" cy="927655"/>
          </a:xfrm>
        </p:spPr>
        <p:txBody>
          <a:bodyPr>
            <a:noAutofit/>
          </a:bodyPr>
          <a:lstStyle/>
          <a:p>
            <a:pPr algn="l"/>
            <a:r>
              <a:rPr lang="en-US" b="1" smtClean="0">
                <a:solidFill>
                  <a:srgbClr val="FFFFFF"/>
                </a:solidFill>
                <a:latin typeface="Univers LT 45 Light"/>
                <a:cs typeface="Univers LT 45 Light"/>
              </a:rPr>
              <a:t>Click to edit Master title style</a:t>
            </a:r>
            <a:endParaRPr lang="en-US" b="1" dirty="0">
              <a:solidFill>
                <a:srgbClr val="FFFFFF"/>
              </a:solidFill>
              <a:latin typeface="Univers LT 45 Light"/>
              <a:cs typeface="Univers LT 45 Light"/>
            </a:endParaRPr>
          </a:p>
        </p:txBody>
      </p:sp>
      <p:sp>
        <p:nvSpPr>
          <p:cNvPr id="36" name="Title 1"/>
          <p:cNvSpPr txBox="1">
            <a:spLocks/>
          </p:cNvSpPr>
          <p:nvPr/>
        </p:nvSpPr>
        <p:spPr>
          <a:xfrm>
            <a:off x="2439294" y="2394388"/>
            <a:ext cx="760653" cy="927655"/>
          </a:xfrm>
          <a:prstGeom prst="rect">
            <a:avLst/>
          </a:prstGeom>
        </p:spPr>
        <p:txBody>
          <a:bodyPr vert="horz" lIns="113517" tIns="56758" rIns="113517" bIns="56758"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srgbClr val="FFFFFF"/>
                </a:solidFill>
                <a:latin typeface="Univers LT 45 Light"/>
                <a:cs typeface="Univers LT 45 Light"/>
              </a:rPr>
              <a:t>2</a:t>
            </a:r>
            <a:endParaRPr lang="en-US" b="1" dirty="0">
              <a:solidFill>
                <a:srgbClr val="FFFFFF"/>
              </a:solidFill>
              <a:latin typeface="Univers LT 45 Light"/>
              <a:cs typeface="Univers LT 45 Light"/>
            </a:endParaRPr>
          </a:p>
        </p:txBody>
      </p:sp>
      <p:sp>
        <p:nvSpPr>
          <p:cNvPr id="37" name="Title 1"/>
          <p:cNvSpPr txBox="1">
            <a:spLocks/>
          </p:cNvSpPr>
          <p:nvPr/>
        </p:nvSpPr>
        <p:spPr>
          <a:xfrm>
            <a:off x="4372281" y="3517562"/>
            <a:ext cx="760653" cy="927655"/>
          </a:xfrm>
          <a:prstGeom prst="rect">
            <a:avLst/>
          </a:prstGeom>
        </p:spPr>
        <p:txBody>
          <a:bodyPr vert="horz" lIns="113517" tIns="56758" rIns="113517" bIns="56758"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srgbClr val="FFFFFF"/>
                </a:solidFill>
                <a:latin typeface="Univers LT 45 Light"/>
                <a:cs typeface="Univers LT 45 Light"/>
              </a:rPr>
              <a:t>3</a:t>
            </a:r>
            <a:endParaRPr lang="en-US" b="1" dirty="0">
              <a:solidFill>
                <a:srgbClr val="FFFFFF"/>
              </a:solidFill>
              <a:latin typeface="Univers LT 45 Light"/>
              <a:cs typeface="Univers LT 45 Light"/>
            </a:endParaRPr>
          </a:p>
        </p:txBody>
      </p:sp>
      <p:sp>
        <p:nvSpPr>
          <p:cNvPr id="38" name="Title 1"/>
          <p:cNvSpPr txBox="1">
            <a:spLocks/>
          </p:cNvSpPr>
          <p:nvPr/>
        </p:nvSpPr>
        <p:spPr>
          <a:xfrm>
            <a:off x="6305845" y="4544158"/>
            <a:ext cx="760653" cy="927655"/>
          </a:xfrm>
          <a:prstGeom prst="rect">
            <a:avLst/>
          </a:prstGeom>
        </p:spPr>
        <p:txBody>
          <a:bodyPr vert="horz" lIns="113517" tIns="56758" rIns="113517" bIns="56758"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srgbClr val="FFFFFF"/>
                </a:solidFill>
                <a:latin typeface="Univers LT 45 Light"/>
                <a:cs typeface="Univers LT 45 Light"/>
              </a:rPr>
              <a:t>4</a:t>
            </a:r>
            <a:endParaRPr lang="en-US" b="1" dirty="0">
              <a:solidFill>
                <a:srgbClr val="FFFFFF"/>
              </a:solidFill>
              <a:latin typeface="Univers LT 45 Light"/>
              <a:cs typeface="Univers LT 45 Light"/>
            </a:endParaRPr>
          </a:p>
        </p:txBody>
      </p:sp>
      <p:sp>
        <p:nvSpPr>
          <p:cNvPr id="39" name="Title 1"/>
          <p:cNvSpPr txBox="1">
            <a:spLocks/>
          </p:cNvSpPr>
          <p:nvPr/>
        </p:nvSpPr>
        <p:spPr>
          <a:xfrm>
            <a:off x="8222050" y="5490435"/>
            <a:ext cx="760653" cy="927655"/>
          </a:xfrm>
          <a:prstGeom prst="rect">
            <a:avLst/>
          </a:prstGeom>
        </p:spPr>
        <p:txBody>
          <a:bodyPr vert="horz" lIns="113517" tIns="56758" rIns="113517" bIns="56758"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srgbClr val="FFFFFF"/>
                </a:solidFill>
                <a:latin typeface="Univers LT 45 Light"/>
                <a:cs typeface="Univers LT 45 Light"/>
              </a:rPr>
              <a:t>5</a:t>
            </a:r>
            <a:endParaRPr lang="en-US" b="1" dirty="0">
              <a:solidFill>
                <a:srgbClr val="FFFFFF"/>
              </a:solidFill>
              <a:latin typeface="Univers LT 45 Light"/>
              <a:cs typeface="Univers LT 45 Light"/>
            </a:endParaRPr>
          </a:p>
        </p:txBody>
      </p:sp>
      <p:sp>
        <p:nvSpPr>
          <p:cNvPr id="40" name="TextBox 8"/>
          <p:cNvSpPr txBox="1"/>
          <p:nvPr/>
        </p:nvSpPr>
        <p:spPr>
          <a:xfrm>
            <a:off x="506214" y="2481461"/>
            <a:ext cx="2169533" cy="395644"/>
          </a:xfrm>
          <a:prstGeom prst="rect">
            <a:avLst/>
          </a:prstGeom>
          <a:noFill/>
        </p:spPr>
        <p:txBody>
          <a:bodyPr wrap="square" lIns="113517" tIns="56758" rIns="113517" bIns="56758" rtlCol="0">
            <a:sp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r>
              <a:rPr lang="en-US" sz="1800" dirty="0" smtClean="0">
                <a:solidFill>
                  <a:schemeClr val="tx2"/>
                </a:solidFill>
                <a:latin typeface="Avenir Book"/>
                <a:ea typeface="MS Mincho"/>
                <a:cs typeface="Avenir Book"/>
              </a:rPr>
              <a:t>EMPATHIZE</a:t>
            </a:r>
          </a:p>
        </p:txBody>
      </p:sp>
      <p:sp>
        <p:nvSpPr>
          <p:cNvPr id="49" name="TextBox 8"/>
          <p:cNvSpPr txBox="1"/>
          <p:nvPr/>
        </p:nvSpPr>
        <p:spPr>
          <a:xfrm>
            <a:off x="2441198" y="3506237"/>
            <a:ext cx="2169533" cy="395644"/>
          </a:xfrm>
          <a:prstGeom prst="rect">
            <a:avLst/>
          </a:prstGeom>
          <a:noFill/>
        </p:spPr>
        <p:txBody>
          <a:bodyPr wrap="square" lIns="113517" tIns="56758" rIns="113517" bIns="56758" rtlCol="0">
            <a:sp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r>
              <a:rPr lang="en-US" sz="1800" dirty="0" smtClean="0">
                <a:solidFill>
                  <a:schemeClr val="bg1">
                    <a:lumMod val="50000"/>
                  </a:schemeClr>
                </a:solidFill>
                <a:latin typeface="Avenir Book"/>
                <a:ea typeface="MS Mincho"/>
                <a:cs typeface="Avenir Book"/>
              </a:rPr>
              <a:t>DEFINE</a:t>
            </a:r>
          </a:p>
        </p:txBody>
      </p:sp>
      <p:sp>
        <p:nvSpPr>
          <p:cNvPr id="50" name="TextBox 8"/>
          <p:cNvSpPr txBox="1"/>
          <p:nvPr/>
        </p:nvSpPr>
        <p:spPr>
          <a:xfrm>
            <a:off x="4354407" y="4609648"/>
            <a:ext cx="2169533" cy="395644"/>
          </a:xfrm>
          <a:prstGeom prst="rect">
            <a:avLst/>
          </a:prstGeom>
          <a:noFill/>
        </p:spPr>
        <p:txBody>
          <a:bodyPr wrap="square" lIns="113517" tIns="56758" rIns="113517" bIns="56758" rtlCol="0">
            <a:sp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r>
              <a:rPr lang="en-US" sz="1800" dirty="0" smtClean="0">
                <a:solidFill>
                  <a:schemeClr val="bg1">
                    <a:lumMod val="50000"/>
                  </a:schemeClr>
                </a:solidFill>
                <a:latin typeface="Avenir Book"/>
                <a:ea typeface="MS Mincho"/>
                <a:cs typeface="Avenir Book"/>
              </a:rPr>
              <a:t>IDEATE</a:t>
            </a:r>
          </a:p>
        </p:txBody>
      </p:sp>
      <p:sp>
        <p:nvSpPr>
          <p:cNvPr id="51" name="TextBox 8"/>
          <p:cNvSpPr txBox="1"/>
          <p:nvPr/>
        </p:nvSpPr>
        <p:spPr>
          <a:xfrm>
            <a:off x="6282108" y="5627828"/>
            <a:ext cx="2169533" cy="395644"/>
          </a:xfrm>
          <a:prstGeom prst="rect">
            <a:avLst/>
          </a:prstGeom>
          <a:noFill/>
        </p:spPr>
        <p:txBody>
          <a:bodyPr wrap="square" lIns="113517" tIns="56758" rIns="113517" bIns="56758" rtlCol="0">
            <a:sp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r>
              <a:rPr lang="en-US" sz="1800" dirty="0" smtClean="0">
                <a:solidFill>
                  <a:schemeClr val="bg1">
                    <a:lumMod val="50000"/>
                  </a:schemeClr>
                </a:solidFill>
                <a:latin typeface="Avenir Book"/>
                <a:ea typeface="MS Mincho"/>
                <a:cs typeface="Avenir Book"/>
              </a:rPr>
              <a:t>PROTOTYPE</a:t>
            </a:r>
          </a:p>
        </p:txBody>
      </p:sp>
      <p:sp>
        <p:nvSpPr>
          <p:cNvPr id="52" name="TextBox 8"/>
          <p:cNvSpPr txBox="1"/>
          <p:nvPr/>
        </p:nvSpPr>
        <p:spPr>
          <a:xfrm>
            <a:off x="8225343" y="6599517"/>
            <a:ext cx="2169533" cy="395644"/>
          </a:xfrm>
          <a:prstGeom prst="rect">
            <a:avLst/>
          </a:prstGeom>
          <a:noFill/>
        </p:spPr>
        <p:txBody>
          <a:bodyPr wrap="square" lIns="113517" tIns="56758" rIns="113517" bIns="56758" rtlCol="0">
            <a:sp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r>
              <a:rPr lang="en-US" sz="1800" dirty="0" smtClean="0">
                <a:solidFill>
                  <a:schemeClr val="bg1">
                    <a:lumMod val="50000"/>
                  </a:schemeClr>
                </a:solidFill>
                <a:latin typeface="Avenir Book"/>
                <a:ea typeface="MS Mincho"/>
                <a:cs typeface="Avenir Book"/>
              </a:rPr>
              <a:t>TEST</a:t>
            </a:r>
          </a:p>
        </p:txBody>
      </p:sp>
    </p:spTree>
    <p:extLst>
      <p:ext uri="{BB962C8B-B14F-4D97-AF65-F5344CB8AC3E}">
        <p14:creationId xmlns:p14="http://schemas.microsoft.com/office/powerpoint/2010/main" val="41025666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8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137B81-C87B-534B-A76E-F99B850E69C6}" type="datetimeFigureOut">
              <a:rPr lang="en-US" smtClean="0"/>
              <a:pPr/>
              <a:t>1/8/16</a:t>
            </a:fld>
            <a:endParaRPr lang="en-US"/>
          </a:p>
        </p:txBody>
      </p:sp>
      <p:sp>
        <p:nvSpPr>
          <p:cNvPr id="3" name="Footer Placeholder 2"/>
          <p:cNvSpPr>
            <a:spLocks noGrp="1"/>
          </p:cNvSpPr>
          <p:nvPr>
            <p:ph type="ftr" sz="quarter" idx="11"/>
          </p:nvPr>
        </p:nvSpPr>
        <p:spPr/>
        <p:txBody>
          <a:bodyPr/>
          <a:lstStyle/>
          <a:p>
            <a:endParaRPr lang="en-US"/>
          </a:p>
        </p:txBody>
      </p:sp>
      <p:sp>
        <p:nvSpPr>
          <p:cNvPr id="30" name="Rectangle 29"/>
          <p:cNvSpPr/>
          <p:nvPr/>
        </p:nvSpPr>
        <p:spPr>
          <a:xfrm>
            <a:off x="502920" y="2"/>
            <a:ext cx="1482412" cy="2316709"/>
          </a:xfrm>
          <a:prstGeom prst="rect">
            <a:avLst/>
          </a:prstGeom>
          <a:solidFill>
            <a:srgbClr val="D1282E">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3517" tIns="56758" rIns="113517" bIns="56758" rtlCol="0" anchor="ctr"/>
          <a:lstStyle/>
          <a:p>
            <a:pPr algn="ctr"/>
            <a:endParaRPr lang="en-US"/>
          </a:p>
        </p:txBody>
      </p:sp>
      <p:sp>
        <p:nvSpPr>
          <p:cNvPr id="31" name="Rectangle 30"/>
          <p:cNvSpPr/>
          <p:nvPr/>
        </p:nvSpPr>
        <p:spPr>
          <a:xfrm>
            <a:off x="2388884" y="2"/>
            <a:ext cx="1483738" cy="3309270"/>
          </a:xfrm>
          <a:prstGeom prst="rect">
            <a:avLst/>
          </a:prstGeom>
          <a:solidFill>
            <a:srgbClr val="D1282E"/>
          </a:solidFill>
          <a:ln>
            <a:noFill/>
          </a:ln>
        </p:spPr>
        <p:style>
          <a:lnRef idx="2">
            <a:schemeClr val="accent1">
              <a:shade val="50000"/>
            </a:schemeClr>
          </a:lnRef>
          <a:fillRef idx="1">
            <a:schemeClr val="accent1"/>
          </a:fillRef>
          <a:effectRef idx="0">
            <a:schemeClr val="accent1"/>
          </a:effectRef>
          <a:fontRef idx="minor">
            <a:schemeClr val="lt1"/>
          </a:fontRef>
        </p:style>
        <p:txBody>
          <a:bodyPr lIns="113517" tIns="56758" rIns="113517" bIns="56758" rtlCol="0" anchor="ctr"/>
          <a:lstStyle/>
          <a:p>
            <a:pPr algn="ctr"/>
            <a:endParaRPr lang="en-US"/>
          </a:p>
        </p:txBody>
      </p:sp>
      <p:sp>
        <p:nvSpPr>
          <p:cNvPr id="32" name="Rectangle 31"/>
          <p:cNvSpPr/>
          <p:nvPr/>
        </p:nvSpPr>
        <p:spPr>
          <a:xfrm>
            <a:off x="4302093" y="0"/>
            <a:ext cx="1482330" cy="4439507"/>
          </a:xfrm>
          <a:prstGeom prst="rect">
            <a:avLst/>
          </a:prstGeom>
          <a:solidFill>
            <a:srgbClr val="D1282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3517" tIns="56758" rIns="113517" bIns="56758" rtlCol="0" anchor="ctr"/>
          <a:lstStyle/>
          <a:p>
            <a:pPr algn="ctr"/>
            <a:endParaRPr lang="en-US"/>
          </a:p>
        </p:txBody>
      </p:sp>
      <p:sp>
        <p:nvSpPr>
          <p:cNvPr id="33" name="Rectangle 32"/>
          <p:cNvSpPr/>
          <p:nvPr/>
        </p:nvSpPr>
        <p:spPr>
          <a:xfrm>
            <a:off x="6229794" y="1"/>
            <a:ext cx="1490940" cy="5458251"/>
          </a:xfrm>
          <a:prstGeom prst="rect">
            <a:avLst/>
          </a:prstGeom>
          <a:solidFill>
            <a:srgbClr val="D1282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3517" tIns="56758" rIns="113517" bIns="56758" rtlCol="0" anchor="ctr"/>
          <a:lstStyle/>
          <a:p>
            <a:pPr algn="ctr"/>
            <a:endParaRPr lang="en-US"/>
          </a:p>
        </p:txBody>
      </p:sp>
      <p:sp>
        <p:nvSpPr>
          <p:cNvPr id="34" name="Rectangle 33"/>
          <p:cNvSpPr/>
          <p:nvPr/>
        </p:nvSpPr>
        <p:spPr>
          <a:xfrm>
            <a:off x="8102792" y="1"/>
            <a:ext cx="1455138" cy="6407512"/>
          </a:xfrm>
          <a:prstGeom prst="rect">
            <a:avLst/>
          </a:prstGeom>
          <a:solidFill>
            <a:srgbClr val="D1282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3517" tIns="56758" rIns="113517" bIns="56758" rtlCol="0" anchor="ctr"/>
          <a:lstStyle/>
          <a:p>
            <a:pPr algn="ctr"/>
            <a:endParaRPr lang="en-US"/>
          </a:p>
        </p:txBody>
      </p:sp>
      <p:sp>
        <p:nvSpPr>
          <p:cNvPr id="35" name="Title 1"/>
          <p:cNvSpPr>
            <a:spLocks noGrp="1"/>
          </p:cNvSpPr>
          <p:nvPr>
            <p:ph type="title"/>
          </p:nvPr>
        </p:nvSpPr>
        <p:spPr>
          <a:xfrm>
            <a:off x="508276" y="1366496"/>
            <a:ext cx="760653" cy="927655"/>
          </a:xfrm>
        </p:spPr>
        <p:txBody>
          <a:bodyPr>
            <a:noAutofit/>
          </a:bodyPr>
          <a:lstStyle/>
          <a:p>
            <a:pPr algn="l"/>
            <a:r>
              <a:rPr lang="en-US" b="1" smtClean="0">
                <a:solidFill>
                  <a:srgbClr val="FFFFFF"/>
                </a:solidFill>
                <a:latin typeface="Univers LT 45 Light"/>
                <a:cs typeface="Univers LT 45 Light"/>
              </a:rPr>
              <a:t>Click to edit Master title style</a:t>
            </a:r>
            <a:endParaRPr lang="en-US" b="1" dirty="0">
              <a:solidFill>
                <a:srgbClr val="FFFFFF"/>
              </a:solidFill>
              <a:latin typeface="Univers LT 45 Light"/>
              <a:cs typeface="Univers LT 45 Light"/>
            </a:endParaRPr>
          </a:p>
        </p:txBody>
      </p:sp>
      <p:sp>
        <p:nvSpPr>
          <p:cNvPr id="36" name="Title 1"/>
          <p:cNvSpPr txBox="1">
            <a:spLocks/>
          </p:cNvSpPr>
          <p:nvPr/>
        </p:nvSpPr>
        <p:spPr>
          <a:xfrm>
            <a:off x="2439294" y="2394388"/>
            <a:ext cx="760653" cy="927655"/>
          </a:xfrm>
          <a:prstGeom prst="rect">
            <a:avLst/>
          </a:prstGeom>
        </p:spPr>
        <p:txBody>
          <a:bodyPr vert="horz" lIns="113517" tIns="56758" rIns="113517" bIns="56758"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srgbClr val="FFFFFF"/>
                </a:solidFill>
                <a:latin typeface="Univers LT 45 Light"/>
                <a:cs typeface="Univers LT 45 Light"/>
              </a:rPr>
              <a:t>2</a:t>
            </a:r>
            <a:endParaRPr lang="en-US" b="1" dirty="0">
              <a:solidFill>
                <a:srgbClr val="FFFFFF"/>
              </a:solidFill>
              <a:latin typeface="Univers LT 45 Light"/>
              <a:cs typeface="Univers LT 45 Light"/>
            </a:endParaRPr>
          </a:p>
        </p:txBody>
      </p:sp>
      <p:sp>
        <p:nvSpPr>
          <p:cNvPr id="37" name="Title 1"/>
          <p:cNvSpPr txBox="1">
            <a:spLocks/>
          </p:cNvSpPr>
          <p:nvPr/>
        </p:nvSpPr>
        <p:spPr>
          <a:xfrm>
            <a:off x="4372281" y="3517562"/>
            <a:ext cx="760653" cy="927655"/>
          </a:xfrm>
          <a:prstGeom prst="rect">
            <a:avLst/>
          </a:prstGeom>
        </p:spPr>
        <p:txBody>
          <a:bodyPr vert="horz" lIns="113517" tIns="56758" rIns="113517" bIns="56758"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srgbClr val="FFFFFF"/>
                </a:solidFill>
                <a:latin typeface="Univers LT 45 Light"/>
                <a:cs typeface="Univers LT 45 Light"/>
              </a:rPr>
              <a:t>3</a:t>
            </a:r>
            <a:endParaRPr lang="en-US" b="1" dirty="0">
              <a:solidFill>
                <a:srgbClr val="FFFFFF"/>
              </a:solidFill>
              <a:latin typeface="Univers LT 45 Light"/>
              <a:cs typeface="Univers LT 45 Light"/>
            </a:endParaRPr>
          </a:p>
        </p:txBody>
      </p:sp>
      <p:sp>
        <p:nvSpPr>
          <p:cNvPr id="38" name="Title 1"/>
          <p:cNvSpPr txBox="1">
            <a:spLocks/>
          </p:cNvSpPr>
          <p:nvPr/>
        </p:nvSpPr>
        <p:spPr>
          <a:xfrm>
            <a:off x="6305845" y="4544158"/>
            <a:ext cx="760653" cy="927655"/>
          </a:xfrm>
          <a:prstGeom prst="rect">
            <a:avLst/>
          </a:prstGeom>
        </p:spPr>
        <p:txBody>
          <a:bodyPr vert="horz" lIns="113517" tIns="56758" rIns="113517" bIns="56758"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srgbClr val="FFFFFF"/>
                </a:solidFill>
                <a:latin typeface="Univers LT 45 Light"/>
                <a:cs typeface="Univers LT 45 Light"/>
              </a:rPr>
              <a:t>4</a:t>
            </a:r>
            <a:endParaRPr lang="en-US" b="1" dirty="0">
              <a:solidFill>
                <a:srgbClr val="FFFFFF"/>
              </a:solidFill>
              <a:latin typeface="Univers LT 45 Light"/>
              <a:cs typeface="Univers LT 45 Light"/>
            </a:endParaRPr>
          </a:p>
        </p:txBody>
      </p:sp>
      <p:sp>
        <p:nvSpPr>
          <p:cNvPr id="39" name="Title 1"/>
          <p:cNvSpPr txBox="1">
            <a:spLocks/>
          </p:cNvSpPr>
          <p:nvPr/>
        </p:nvSpPr>
        <p:spPr>
          <a:xfrm>
            <a:off x="8222050" y="5490435"/>
            <a:ext cx="760653" cy="927655"/>
          </a:xfrm>
          <a:prstGeom prst="rect">
            <a:avLst/>
          </a:prstGeom>
        </p:spPr>
        <p:txBody>
          <a:bodyPr vert="horz" lIns="113517" tIns="56758" rIns="113517" bIns="56758"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srgbClr val="FFFFFF"/>
                </a:solidFill>
                <a:latin typeface="Univers LT 45 Light"/>
                <a:cs typeface="Univers LT 45 Light"/>
              </a:rPr>
              <a:t>5</a:t>
            </a:r>
            <a:endParaRPr lang="en-US" b="1" dirty="0">
              <a:solidFill>
                <a:srgbClr val="FFFFFF"/>
              </a:solidFill>
              <a:latin typeface="Univers LT 45 Light"/>
              <a:cs typeface="Univers LT 45 Light"/>
            </a:endParaRPr>
          </a:p>
        </p:txBody>
      </p:sp>
      <p:sp>
        <p:nvSpPr>
          <p:cNvPr id="40" name="TextBox 8"/>
          <p:cNvSpPr txBox="1"/>
          <p:nvPr/>
        </p:nvSpPr>
        <p:spPr>
          <a:xfrm>
            <a:off x="506214" y="2481461"/>
            <a:ext cx="2169533" cy="395644"/>
          </a:xfrm>
          <a:prstGeom prst="rect">
            <a:avLst/>
          </a:prstGeom>
          <a:noFill/>
        </p:spPr>
        <p:txBody>
          <a:bodyPr wrap="square" lIns="113517" tIns="56758" rIns="113517" bIns="56758" rtlCol="0">
            <a:sp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r>
              <a:rPr lang="en-US" sz="1800" dirty="0" smtClean="0">
                <a:solidFill>
                  <a:schemeClr val="bg1">
                    <a:lumMod val="50000"/>
                  </a:schemeClr>
                </a:solidFill>
                <a:latin typeface="Avenir Book"/>
                <a:ea typeface="MS Mincho"/>
                <a:cs typeface="Avenir Book"/>
              </a:rPr>
              <a:t>EMPATHIZE</a:t>
            </a:r>
          </a:p>
        </p:txBody>
      </p:sp>
      <p:sp>
        <p:nvSpPr>
          <p:cNvPr id="49" name="TextBox 8"/>
          <p:cNvSpPr txBox="1"/>
          <p:nvPr/>
        </p:nvSpPr>
        <p:spPr>
          <a:xfrm>
            <a:off x="2441198" y="3506237"/>
            <a:ext cx="2169533" cy="395644"/>
          </a:xfrm>
          <a:prstGeom prst="rect">
            <a:avLst/>
          </a:prstGeom>
          <a:noFill/>
        </p:spPr>
        <p:txBody>
          <a:bodyPr wrap="square" lIns="113517" tIns="56758" rIns="113517" bIns="56758" rtlCol="0">
            <a:sp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r>
              <a:rPr lang="en-US" sz="1800" dirty="0" smtClean="0">
                <a:solidFill>
                  <a:schemeClr val="tx2"/>
                </a:solidFill>
                <a:latin typeface="Avenir Book"/>
                <a:ea typeface="MS Mincho"/>
                <a:cs typeface="Avenir Book"/>
              </a:rPr>
              <a:t>DEFINE</a:t>
            </a:r>
          </a:p>
        </p:txBody>
      </p:sp>
      <p:sp>
        <p:nvSpPr>
          <p:cNvPr id="50" name="TextBox 8"/>
          <p:cNvSpPr txBox="1"/>
          <p:nvPr/>
        </p:nvSpPr>
        <p:spPr>
          <a:xfrm>
            <a:off x="4354407" y="4609648"/>
            <a:ext cx="2169533" cy="395644"/>
          </a:xfrm>
          <a:prstGeom prst="rect">
            <a:avLst/>
          </a:prstGeom>
          <a:noFill/>
        </p:spPr>
        <p:txBody>
          <a:bodyPr wrap="square" lIns="113517" tIns="56758" rIns="113517" bIns="56758" rtlCol="0">
            <a:sp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r>
              <a:rPr lang="en-US" sz="1800" dirty="0" smtClean="0">
                <a:solidFill>
                  <a:schemeClr val="bg1">
                    <a:lumMod val="50000"/>
                  </a:schemeClr>
                </a:solidFill>
                <a:latin typeface="Avenir Book"/>
                <a:ea typeface="MS Mincho"/>
                <a:cs typeface="Avenir Book"/>
              </a:rPr>
              <a:t>IDEATE</a:t>
            </a:r>
          </a:p>
        </p:txBody>
      </p:sp>
      <p:sp>
        <p:nvSpPr>
          <p:cNvPr id="51" name="TextBox 8"/>
          <p:cNvSpPr txBox="1"/>
          <p:nvPr/>
        </p:nvSpPr>
        <p:spPr>
          <a:xfrm>
            <a:off x="6282108" y="5627828"/>
            <a:ext cx="2169533" cy="395644"/>
          </a:xfrm>
          <a:prstGeom prst="rect">
            <a:avLst/>
          </a:prstGeom>
          <a:noFill/>
        </p:spPr>
        <p:txBody>
          <a:bodyPr wrap="square" lIns="113517" tIns="56758" rIns="113517" bIns="56758" rtlCol="0">
            <a:sp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r>
              <a:rPr lang="en-US" sz="1800" dirty="0" smtClean="0">
                <a:solidFill>
                  <a:schemeClr val="bg1">
                    <a:lumMod val="50000"/>
                  </a:schemeClr>
                </a:solidFill>
                <a:latin typeface="Avenir Book"/>
                <a:ea typeface="MS Mincho"/>
                <a:cs typeface="Avenir Book"/>
              </a:rPr>
              <a:t>PROTOTYPE</a:t>
            </a:r>
          </a:p>
        </p:txBody>
      </p:sp>
      <p:sp>
        <p:nvSpPr>
          <p:cNvPr id="52" name="TextBox 8"/>
          <p:cNvSpPr txBox="1"/>
          <p:nvPr/>
        </p:nvSpPr>
        <p:spPr>
          <a:xfrm>
            <a:off x="8225343" y="6599517"/>
            <a:ext cx="2169533" cy="395644"/>
          </a:xfrm>
          <a:prstGeom prst="rect">
            <a:avLst/>
          </a:prstGeom>
          <a:noFill/>
        </p:spPr>
        <p:txBody>
          <a:bodyPr wrap="square" lIns="113517" tIns="56758" rIns="113517" bIns="56758" rtlCol="0">
            <a:sp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r>
              <a:rPr lang="en-US" sz="1800" dirty="0" smtClean="0">
                <a:solidFill>
                  <a:schemeClr val="bg1">
                    <a:lumMod val="50000"/>
                  </a:schemeClr>
                </a:solidFill>
                <a:latin typeface="Avenir Book"/>
                <a:ea typeface="MS Mincho"/>
                <a:cs typeface="Avenir Book"/>
              </a:rPr>
              <a:t>TEST</a:t>
            </a:r>
          </a:p>
        </p:txBody>
      </p:sp>
    </p:spTree>
    <p:extLst>
      <p:ext uri="{BB962C8B-B14F-4D97-AF65-F5344CB8AC3E}">
        <p14:creationId xmlns:p14="http://schemas.microsoft.com/office/powerpoint/2010/main" val="3393203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9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137B81-C87B-534B-A76E-F99B850E69C6}" type="datetimeFigureOut">
              <a:rPr lang="en-US" smtClean="0"/>
              <a:pPr/>
              <a:t>1/8/16</a:t>
            </a:fld>
            <a:endParaRPr lang="en-US"/>
          </a:p>
        </p:txBody>
      </p:sp>
      <p:sp>
        <p:nvSpPr>
          <p:cNvPr id="3" name="Footer Placeholder 2"/>
          <p:cNvSpPr>
            <a:spLocks noGrp="1"/>
          </p:cNvSpPr>
          <p:nvPr>
            <p:ph type="ftr" sz="quarter" idx="11"/>
          </p:nvPr>
        </p:nvSpPr>
        <p:spPr/>
        <p:txBody>
          <a:bodyPr/>
          <a:lstStyle/>
          <a:p>
            <a:endParaRPr lang="en-US"/>
          </a:p>
        </p:txBody>
      </p:sp>
      <p:sp>
        <p:nvSpPr>
          <p:cNvPr id="30" name="Rectangle 29"/>
          <p:cNvSpPr/>
          <p:nvPr/>
        </p:nvSpPr>
        <p:spPr>
          <a:xfrm>
            <a:off x="502920" y="2"/>
            <a:ext cx="1482412" cy="2316709"/>
          </a:xfrm>
          <a:prstGeom prst="rect">
            <a:avLst/>
          </a:prstGeom>
          <a:solidFill>
            <a:srgbClr val="D1282E">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3517" tIns="56758" rIns="113517" bIns="56758" rtlCol="0" anchor="ctr"/>
          <a:lstStyle/>
          <a:p>
            <a:pPr algn="ctr"/>
            <a:endParaRPr lang="en-US"/>
          </a:p>
        </p:txBody>
      </p:sp>
      <p:sp>
        <p:nvSpPr>
          <p:cNvPr id="31" name="Rectangle 30"/>
          <p:cNvSpPr/>
          <p:nvPr/>
        </p:nvSpPr>
        <p:spPr>
          <a:xfrm>
            <a:off x="2388884" y="2"/>
            <a:ext cx="1483738" cy="3309270"/>
          </a:xfrm>
          <a:prstGeom prst="rect">
            <a:avLst/>
          </a:prstGeom>
          <a:solidFill>
            <a:srgbClr val="D1282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3517" tIns="56758" rIns="113517" bIns="56758" rtlCol="0" anchor="ctr"/>
          <a:lstStyle/>
          <a:p>
            <a:pPr algn="ctr"/>
            <a:endParaRPr lang="en-US"/>
          </a:p>
        </p:txBody>
      </p:sp>
      <p:sp>
        <p:nvSpPr>
          <p:cNvPr id="32" name="Rectangle 31"/>
          <p:cNvSpPr/>
          <p:nvPr/>
        </p:nvSpPr>
        <p:spPr>
          <a:xfrm>
            <a:off x="4302093" y="0"/>
            <a:ext cx="1482330" cy="4439507"/>
          </a:xfrm>
          <a:prstGeom prst="rect">
            <a:avLst/>
          </a:prstGeom>
          <a:solidFill>
            <a:srgbClr val="D1282E"/>
          </a:solidFill>
          <a:ln>
            <a:noFill/>
          </a:ln>
        </p:spPr>
        <p:style>
          <a:lnRef idx="2">
            <a:schemeClr val="accent1">
              <a:shade val="50000"/>
            </a:schemeClr>
          </a:lnRef>
          <a:fillRef idx="1">
            <a:schemeClr val="accent1"/>
          </a:fillRef>
          <a:effectRef idx="0">
            <a:schemeClr val="accent1"/>
          </a:effectRef>
          <a:fontRef idx="minor">
            <a:schemeClr val="lt1"/>
          </a:fontRef>
        </p:style>
        <p:txBody>
          <a:bodyPr lIns="113517" tIns="56758" rIns="113517" bIns="56758" rtlCol="0" anchor="ctr"/>
          <a:lstStyle/>
          <a:p>
            <a:pPr algn="ctr"/>
            <a:endParaRPr lang="en-US"/>
          </a:p>
        </p:txBody>
      </p:sp>
      <p:sp>
        <p:nvSpPr>
          <p:cNvPr id="33" name="Rectangle 32"/>
          <p:cNvSpPr/>
          <p:nvPr/>
        </p:nvSpPr>
        <p:spPr>
          <a:xfrm>
            <a:off x="6229794" y="1"/>
            <a:ext cx="1490940" cy="5458251"/>
          </a:xfrm>
          <a:prstGeom prst="rect">
            <a:avLst/>
          </a:prstGeom>
          <a:solidFill>
            <a:srgbClr val="D1282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3517" tIns="56758" rIns="113517" bIns="56758" rtlCol="0" anchor="ctr"/>
          <a:lstStyle/>
          <a:p>
            <a:pPr algn="ctr"/>
            <a:endParaRPr lang="en-US"/>
          </a:p>
        </p:txBody>
      </p:sp>
      <p:sp>
        <p:nvSpPr>
          <p:cNvPr id="34" name="Rectangle 33"/>
          <p:cNvSpPr/>
          <p:nvPr/>
        </p:nvSpPr>
        <p:spPr>
          <a:xfrm>
            <a:off x="8102792" y="1"/>
            <a:ext cx="1455138" cy="6407512"/>
          </a:xfrm>
          <a:prstGeom prst="rect">
            <a:avLst/>
          </a:prstGeom>
          <a:solidFill>
            <a:srgbClr val="D1282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3517" tIns="56758" rIns="113517" bIns="56758" rtlCol="0" anchor="ctr"/>
          <a:lstStyle/>
          <a:p>
            <a:pPr algn="ctr"/>
            <a:endParaRPr lang="en-US"/>
          </a:p>
        </p:txBody>
      </p:sp>
      <p:sp>
        <p:nvSpPr>
          <p:cNvPr id="35" name="Title 1"/>
          <p:cNvSpPr>
            <a:spLocks noGrp="1"/>
          </p:cNvSpPr>
          <p:nvPr>
            <p:ph type="title"/>
          </p:nvPr>
        </p:nvSpPr>
        <p:spPr>
          <a:xfrm>
            <a:off x="508276" y="1366496"/>
            <a:ext cx="760653" cy="927655"/>
          </a:xfrm>
        </p:spPr>
        <p:txBody>
          <a:bodyPr>
            <a:noAutofit/>
          </a:bodyPr>
          <a:lstStyle/>
          <a:p>
            <a:pPr algn="l"/>
            <a:r>
              <a:rPr lang="en-US" b="1" smtClean="0">
                <a:solidFill>
                  <a:srgbClr val="FFFFFF"/>
                </a:solidFill>
                <a:latin typeface="Univers LT 45 Light"/>
                <a:cs typeface="Univers LT 45 Light"/>
              </a:rPr>
              <a:t>Click to edit Master title style</a:t>
            </a:r>
            <a:endParaRPr lang="en-US" b="1" dirty="0">
              <a:solidFill>
                <a:srgbClr val="FFFFFF"/>
              </a:solidFill>
              <a:latin typeface="Univers LT 45 Light"/>
              <a:cs typeface="Univers LT 45 Light"/>
            </a:endParaRPr>
          </a:p>
        </p:txBody>
      </p:sp>
      <p:sp>
        <p:nvSpPr>
          <p:cNvPr id="36" name="Title 1"/>
          <p:cNvSpPr txBox="1">
            <a:spLocks/>
          </p:cNvSpPr>
          <p:nvPr/>
        </p:nvSpPr>
        <p:spPr>
          <a:xfrm>
            <a:off x="2439294" y="2394388"/>
            <a:ext cx="760653" cy="927655"/>
          </a:xfrm>
          <a:prstGeom prst="rect">
            <a:avLst/>
          </a:prstGeom>
        </p:spPr>
        <p:txBody>
          <a:bodyPr vert="horz" lIns="113517" tIns="56758" rIns="113517" bIns="56758"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srgbClr val="FFFFFF"/>
                </a:solidFill>
                <a:latin typeface="Univers LT 45 Light"/>
                <a:cs typeface="Univers LT 45 Light"/>
              </a:rPr>
              <a:t>2</a:t>
            </a:r>
            <a:endParaRPr lang="en-US" b="1" dirty="0">
              <a:solidFill>
                <a:srgbClr val="FFFFFF"/>
              </a:solidFill>
              <a:latin typeface="Univers LT 45 Light"/>
              <a:cs typeface="Univers LT 45 Light"/>
            </a:endParaRPr>
          </a:p>
        </p:txBody>
      </p:sp>
      <p:sp>
        <p:nvSpPr>
          <p:cNvPr id="37" name="Title 1"/>
          <p:cNvSpPr txBox="1">
            <a:spLocks/>
          </p:cNvSpPr>
          <p:nvPr/>
        </p:nvSpPr>
        <p:spPr>
          <a:xfrm>
            <a:off x="4372281" y="3517562"/>
            <a:ext cx="760653" cy="927655"/>
          </a:xfrm>
          <a:prstGeom prst="rect">
            <a:avLst/>
          </a:prstGeom>
        </p:spPr>
        <p:txBody>
          <a:bodyPr vert="horz" lIns="113517" tIns="56758" rIns="113517" bIns="56758"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srgbClr val="FFFFFF"/>
                </a:solidFill>
                <a:latin typeface="Univers LT 45 Light"/>
                <a:cs typeface="Univers LT 45 Light"/>
              </a:rPr>
              <a:t>3</a:t>
            </a:r>
            <a:endParaRPr lang="en-US" b="1" dirty="0">
              <a:solidFill>
                <a:srgbClr val="FFFFFF"/>
              </a:solidFill>
              <a:latin typeface="Univers LT 45 Light"/>
              <a:cs typeface="Univers LT 45 Light"/>
            </a:endParaRPr>
          </a:p>
        </p:txBody>
      </p:sp>
      <p:sp>
        <p:nvSpPr>
          <p:cNvPr id="38" name="Title 1"/>
          <p:cNvSpPr txBox="1">
            <a:spLocks/>
          </p:cNvSpPr>
          <p:nvPr/>
        </p:nvSpPr>
        <p:spPr>
          <a:xfrm>
            <a:off x="6305845" y="4544158"/>
            <a:ext cx="760653" cy="927655"/>
          </a:xfrm>
          <a:prstGeom prst="rect">
            <a:avLst/>
          </a:prstGeom>
        </p:spPr>
        <p:txBody>
          <a:bodyPr vert="horz" lIns="113517" tIns="56758" rIns="113517" bIns="56758"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srgbClr val="FFFFFF"/>
                </a:solidFill>
                <a:latin typeface="Univers LT 45 Light"/>
                <a:cs typeface="Univers LT 45 Light"/>
              </a:rPr>
              <a:t>4</a:t>
            </a:r>
            <a:endParaRPr lang="en-US" b="1" dirty="0">
              <a:solidFill>
                <a:srgbClr val="FFFFFF"/>
              </a:solidFill>
              <a:latin typeface="Univers LT 45 Light"/>
              <a:cs typeface="Univers LT 45 Light"/>
            </a:endParaRPr>
          </a:p>
        </p:txBody>
      </p:sp>
      <p:sp>
        <p:nvSpPr>
          <p:cNvPr id="39" name="Title 1"/>
          <p:cNvSpPr txBox="1">
            <a:spLocks/>
          </p:cNvSpPr>
          <p:nvPr/>
        </p:nvSpPr>
        <p:spPr>
          <a:xfrm>
            <a:off x="8222050" y="5490435"/>
            <a:ext cx="760653" cy="927655"/>
          </a:xfrm>
          <a:prstGeom prst="rect">
            <a:avLst/>
          </a:prstGeom>
        </p:spPr>
        <p:txBody>
          <a:bodyPr vert="horz" lIns="113517" tIns="56758" rIns="113517" bIns="56758"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srgbClr val="FFFFFF"/>
                </a:solidFill>
                <a:latin typeface="Univers LT 45 Light"/>
                <a:cs typeface="Univers LT 45 Light"/>
              </a:rPr>
              <a:t>5</a:t>
            </a:r>
            <a:endParaRPr lang="en-US" b="1" dirty="0">
              <a:solidFill>
                <a:srgbClr val="FFFFFF"/>
              </a:solidFill>
              <a:latin typeface="Univers LT 45 Light"/>
              <a:cs typeface="Univers LT 45 Light"/>
            </a:endParaRPr>
          </a:p>
        </p:txBody>
      </p:sp>
      <p:sp>
        <p:nvSpPr>
          <p:cNvPr id="40" name="TextBox 8"/>
          <p:cNvSpPr txBox="1"/>
          <p:nvPr/>
        </p:nvSpPr>
        <p:spPr>
          <a:xfrm>
            <a:off x="506214" y="2481461"/>
            <a:ext cx="2169533" cy="395644"/>
          </a:xfrm>
          <a:prstGeom prst="rect">
            <a:avLst/>
          </a:prstGeom>
          <a:noFill/>
        </p:spPr>
        <p:txBody>
          <a:bodyPr wrap="square" lIns="113517" tIns="56758" rIns="113517" bIns="56758" rtlCol="0">
            <a:sp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r>
              <a:rPr lang="en-US" sz="1800" dirty="0" smtClean="0">
                <a:solidFill>
                  <a:schemeClr val="bg1">
                    <a:lumMod val="50000"/>
                  </a:schemeClr>
                </a:solidFill>
                <a:latin typeface="Avenir Book"/>
                <a:ea typeface="MS Mincho"/>
                <a:cs typeface="Avenir Book"/>
              </a:rPr>
              <a:t>EMPATHIZE</a:t>
            </a:r>
          </a:p>
        </p:txBody>
      </p:sp>
      <p:sp>
        <p:nvSpPr>
          <p:cNvPr id="49" name="TextBox 8"/>
          <p:cNvSpPr txBox="1"/>
          <p:nvPr/>
        </p:nvSpPr>
        <p:spPr>
          <a:xfrm>
            <a:off x="2441198" y="3506237"/>
            <a:ext cx="2169533" cy="395644"/>
          </a:xfrm>
          <a:prstGeom prst="rect">
            <a:avLst/>
          </a:prstGeom>
          <a:noFill/>
        </p:spPr>
        <p:txBody>
          <a:bodyPr wrap="square" lIns="113517" tIns="56758" rIns="113517" bIns="56758" rtlCol="0">
            <a:sp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r>
              <a:rPr lang="en-US" sz="1800" dirty="0" smtClean="0">
                <a:solidFill>
                  <a:schemeClr val="bg1">
                    <a:lumMod val="50000"/>
                  </a:schemeClr>
                </a:solidFill>
                <a:latin typeface="Avenir Book"/>
                <a:ea typeface="MS Mincho"/>
                <a:cs typeface="Avenir Book"/>
              </a:rPr>
              <a:t>DEFINE</a:t>
            </a:r>
          </a:p>
        </p:txBody>
      </p:sp>
      <p:sp>
        <p:nvSpPr>
          <p:cNvPr id="50" name="TextBox 8"/>
          <p:cNvSpPr txBox="1"/>
          <p:nvPr/>
        </p:nvSpPr>
        <p:spPr>
          <a:xfrm>
            <a:off x="4354407" y="4609648"/>
            <a:ext cx="2169533" cy="395644"/>
          </a:xfrm>
          <a:prstGeom prst="rect">
            <a:avLst/>
          </a:prstGeom>
          <a:noFill/>
        </p:spPr>
        <p:txBody>
          <a:bodyPr wrap="square" lIns="113517" tIns="56758" rIns="113517" bIns="56758" rtlCol="0">
            <a:sp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r>
              <a:rPr lang="en-US" sz="1800" dirty="0" smtClean="0">
                <a:solidFill>
                  <a:schemeClr val="tx2"/>
                </a:solidFill>
                <a:latin typeface="Avenir Book"/>
                <a:ea typeface="MS Mincho"/>
                <a:cs typeface="Avenir Book"/>
              </a:rPr>
              <a:t>IDEATE</a:t>
            </a:r>
          </a:p>
        </p:txBody>
      </p:sp>
      <p:sp>
        <p:nvSpPr>
          <p:cNvPr id="51" name="TextBox 8"/>
          <p:cNvSpPr txBox="1"/>
          <p:nvPr/>
        </p:nvSpPr>
        <p:spPr>
          <a:xfrm>
            <a:off x="6282108" y="5627828"/>
            <a:ext cx="2169533" cy="395644"/>
          </a:xfrm>
          <a:prstGeom prst="rect">
            <a:avLst/>
          </a:prstGeom>
          <a:noFill/>
        </p:spPr>
        <p:txBody>
          <a:bodyPr wrap="square" lIns="113517" tIns="56758" rIns="113517" bIns="56758" rtlCol="0">
            <a:sp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r>
              <a:rPr lang="en-US" sz="1800" dirty="0" smtClean="0">
                <a:solidFill>
                  <a:schemeClr val="bg1">
                    <a:lumMod val="50000"/>
                  </a:schemeClr>
                </a:solidFill>
                <a:latin typeface="Avenir Book"/>
                <a:ea typeface="MS Mincho"/>
                <a:cs typeface="Avenir Book"/>
              </a:rPr>
              <a:t>PROTOTYPE</a:t>
            </a:r>
          </a:p>
        </p:txBody>
      </p:sp>
      <p:sp>
        <p:nvSpPr>
          <p:cNvPr id="52" name="TextBox 8"/>
          <p:cNvSpPr txBox="1"/>
          <p:nvPr/>
        </p:nvSpPr>
        <p:spPr>
          <a:xfrm>
            <a:off x="8225343" y="6599517"/>
            <a:ext cx="2169533" cy="395644"/>
          </a:xfrm>
          <a:prstGeom prst="rect">
            <a:avLst/>
          </a:prstGeom>
          <a:noFill/>
        </p:spPr>
        <p:txBody>
          <a:bodyPr wrap="square" lIns="113517" tIns="56758" rIns="113517" bIns="56758" rtlCol="0">
            <a:sp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r>
              <a:rPr lang="en-US" sz="1800" dirty="0" smtClean="0">
                <a:solidFill>
                  <a:schemeClr val="bg1">
                    <a:lumMod val="50000"/>
                  </a:schemeClr>
                </a:solidFill>
                <a:latin typeface="Avenir Book"/>
                <a:ea typeface="MS Mincho"/>
                <a:cs typeface="Avenir Book"/>
              </a:rPr>
              <a:t>TEST</a:t>
            </a:r>
          </a:p>
        </p:txBody>
      </p:sp>
    </p:spTree>
    <p:extLst>
      <p:ext uri="{BB962C8B-B14F-4D97-AF65-F5344CB8AC3E}">
        <p14:creationId xmlns:p14="http://schemas.microsoft.com/office/powerpoint/2010/main" val="19617072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10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137B81-C87B-534B-A76E-F99B850E69C6}" type="datetimeFigureOut">
              <a:rPr lang="en-US" smtClean="0"/>
              <a:pPr/>
              <a:t>1/8/16</a:t>
            </a:fld>
            <a:endParaRPr lang="en-US"/>
          </a:p>
        </p:txBody>
      </p:sp>
      <p:sp>
        <p:nvSpPr>
          <p:cNvPr id="3" name="Footer Placeholder 2"/>
          <p:cNvSpPr>
            <a:spLocks noGrp="1"/>
          </p:cNvSpPr>
          <p:nvPr>
            <p:ph type="ftr" sz="quarter" idx="11"/>
          </p:nvPr>
        </p:nvSpPr>
        <p:spPr/>
        <p:txBody>
          <a:bodyPr/>
          <a:lstStyle/>
          <a:p>
            <a:endParaRPr lang="en-US"/>
          </a:p>
        </p:txBody>
      </p:sp>
      <p:sp>
        <p:nvSpPr>
          <p:cNvPr id="30" name="Rectangle 29"/>
          <p:cNvSpPr/>
          <p:nvPr/>
        </p:nvSpPr>
        <p:spPr>
          <a:xfrm>
            <a:off x="502920" y="2"/>
            <a:ext cx="1482412" cy="2316709"/>
          </a:xfrm>
          <a:prstGeom prst="rect">
            <a:avLst/>
          </a:prstGeom>
          <a:solidFill>
            <a:srgbClr val="D1282E">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3517" tIns="56758" rIns="113517" bIns="56758" rtlCol="0" anchor="ctr"/>
          <a:lstStyle/>
          <a:p>
            <a:pPr algn="ctr"/>
            <a:endParaRPr lang="en-US"/>
          </a:p>
        </p:txBody>
      </p:sp>
      <p:sp>
        <p:nvSpPr>
          <p:cNvPr id="31" name="Rectangle 30"/>
          <p:cNvSpPr/>
          <p:nvPr/>
        </p:nvSpPr>
        <p:spPr>
          <a:xfrm>
            <a:off x="2388884" y="2"/>
            <a:ext cx="1483738" cy="3309270"/>
          </a:xfrm>
          <a:prstGeom prst="rect">
            <a:avLst/>
          </a:prstGeom>
          <a:solidFill>
            <a:srgbClr val="D1282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3517" tIns="56758" rIns="113517" bIns="56758" rtlCol="0" anchor="ctr"/>
          <a:lstStyle/>
          <a:p>
            <a:pPr algn="ctr"/>
            <a:endParaRPr lang="en-US"/>
          </a:p>
        </p:txBody>
      </p:sp>
      <p:sp>
        <p:nvSpPr>
          <p:cNvPr id="32" name="Rectangle 31"/>
          <p:cNvSpPr/>
          <p:nvPr/>
        </p:nvSpPr>
        <p:spPr>
          <a:xfrm>
            <a:off x="4302093" y="0"/>
            <a:ext cx="1482330" cy="4439507"/>
          </a:xfrm>
          <a:prstGeom prst="rect">
            <a:avLst/>
          </a:prstGeom>
          <a:solidFill>
            <a:srgbClr val="D1282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3517" tIns="56758" rIns="113517" bIns="56758" rtlCol="0" anchor="ctr"/>
          <a:lstStyle/>
          <a:p>
            <a:pPr algn="ctr"/>
            <a:endParaRPr lang="en-US"/>
          </a:p>
        </p:txBody>
      </p:sp>
      <p:sp>
        <p:nvSpPr>
          <p:cNvPr id="33" name="Rectangle 32"/>
          <p:cNvSpPr/>
          <p:nvPr/>
        </p:nvSpPr>
        <p:spPr>
          <a:xfrm>
            <a:off x="6229794" y="1"/>
            <a:ext cx="1490940" cy="5458251"/>
          </a:xfrm>
          <a:prstGeom prst="rect">
            <a:avLst/>
          </a:prstGeom>
          <a:solidFill>
            <a:srgbClr val="D1282E"/>
          </a:solidFill>
          <a:ln>
            <a:noFill/>
          </a:ln>
        </p:spPr>
        <p:style>
          <a:lnRef idx="2">
            <a:schemeClr val="accent1">
              <a:shade val="50000"/>
            </a:schemeClr>
          </a:lnRef>
          <a:fillRef idx="1">
            <a:schemeClr val="accent1"/>
          </a:fillRef>
          <a:effectRef idx="0">
            <a:schemeClr val="accent1"/>
          </a:effectRef>
          <a:fontRef idx="minor">
            <a:schemeClr val="lt1"/>
          </a:fontRef>
        </p:style>
        <p:txBody>
          <a:bodyPr lIns="113517" tIns="56758" rIns="113517" bIns="56758" rtlCol="0" anchor="ctr"/>
          <a:lstStyle/>
          <a:p>
            <a:pPr algn="ctr"/>
            <a:endParaRPr lang="en-US"/>
          </a:p>
        </p:txBody>
      </p:sp>
      <p:sp>
        <p:nvSpPr>
          <p:cNvPr id="34" name="Rectangle 33"/>
          <p:cNvSpPr/>
          <p:nvPr/>
        </p:nvSpPr>
        <p:spPr>
          <a:xfrm>
            <a:off x="8102792" y="1"/>
            <a:ext cx="1455138" cy="6407512"/>
          </a:xfrm>
          <a:prstGeom prst="rect">
            <a:avLst/>
          </a:prstGeom>
          <a:solidFill>
            <a:srgbClr val="D1282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3517" tIns="56758" rIns="113517" bIns="56758" rtlCol="0" anchor="ctr"/>
          <a:lstStyle/>
          <a:p>
            <a:pPr algn="ctr"/>
            <a:endParaRPr lang="en-US"/>
          </a:p>
        </p:txBody>
      </p:sp>
      <p:sp>
        <p:nvSpPr>
          <p:cNvPr id="35" name="Title 1"/>
          <p:cNvSpPr>
            <a:spLocks noGrp="1"/>
          </p:cNvSpPr>
          <p:nvPr>
            <p:ph type="title"/>
          </p:nvPr>
        </p:nvSpPr>
        <p:spPr>
          <a:xfrm>
            <a:off x="508276" y="1366496"/>
            <a:ext cx="760653" cy="927655"/>
          </a:xfrm>
        </p:spPr>
        <p:txBody>
          <a:bodyPr>
            <a:noAutofit/>
          </a:bodyPr>
          <a:lstStyle/>
          <a:p>
            <a:pPr algn="l"/>
            <a:r>
              <a:rPr lang="en-US" b="1" smtClean="0">
                <a:solidFill>
                  <a:srgbClr val="FFFFFF"/>
                </a:solidFill>
                <a:latin typeface="Univers LT 45 Light"/>
                <a:cs typeface="Univers LT 45 Light"/>
              </a:rPr>
              <a:t>Click to edit Master title style</a:t>
            </a:r>
            <a:endParaRPr lang="en-US" b="1" dirty="0">
              <a:solidFill>
                <a:srgbClr val="FFFFFF"/>
              </a:solidFill>
              <a:latin typeface="Univers LT 45 Light"/>
              <a:cs typeface="Univers LT 45 Light"/>
            </a:endParaRPr>
          </a:p>
        </p:txBody>
      </p:sp>
      <p:sp>
        <p:nvSpPr>
          <p:cNvPr id="36" name="Title 1"/>
          <p:cNvSpPr txBox="1">
            <a:spLocks/>
          </p:cNvSpPr>
          <p:nvPr/>
        </p:nvSpPr>
        <p:spPr>
          <a:xfrm>
            <a:off x="2439294" y="2394388"/>
            <a:ext cx="760653" cy="927655"/>
          </a:xfrm>
          <a:prstGeom prst="rect">
            <a:avLst/>
          </a:prstGeom>
        </p:spPr>
        <p:txBody>
          <a:bodyPr vert="horz" lIns="113517" tIns="56758" rIns="113517" bIns="56758"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srgbClr val="FFFFFF"/>
                </a:solidFill>
                <a:latin typeface="Univers LT 45 Light"/>
                <a:cs typeface="Univers LT 45 Light"/>
              </a:rPr>
              <a:t>2</a:t>
            </a:r>
            <a:endParaRPr lang="en-US" b="1" dirty="0">
              <a:solidFill>
                <a:srgbClr val="FFFFFF"/>
              </a:solidFill>
              <a:latin typeface="Univers LT 45 Light"/>
              <a:cs typeface="Univers LT 45 Light"/>
            </a:endParaRPr>
          </a:p>
        </p:txBody>
      </p:sp>
      <p:sp>
        <p:nvSpPr>
          <p:cNvPr id="37" name="Title 1"/>
          <p:cNvSpPr txBox="1">
            <a:spLocks/>
          </p:cNvSpPr>
          <p:nvPr/>
        </p:nvSpPr>
        <p:spPr>
          <a:xfrm>
            <a:off x="4372281" y="3517562"/>
            <a:ext cx="760653" cy="927655"/>
          </a:xfrm>
          <a:prstGeom prst="rect">
            <a:avLst/>
          </a:prstGeom>
        </p:spPr>
        <p:txBody>
          <a:bodyPr vert="horz" lIns="113517" tIns="56758" rIns="113517" bIns="56758"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srgbClr val="FFFFFF"/>
                </a:solidFill>
                <a:latin typeface="Univers LT 45 Light"/>
                <a:cs typeface="Univers LT 45 Light"/>
              </a:rPr>
              <a:t>3</a:t>
            </a:r>
            <a:endParaRPr lang="en-US" b="1" dirty="0">
              <a:solidFill>
                <a:srgbClr val="FFFFFF"/>
              </a:solidFill>
              <a:latin typeface="Univers LT 45 Light"/>
              <a:cs typeface="Univers LT 45 Light"/>
            </a:endParaRPr>
          </a:p>
        </p:txBody>
      </p:sp>
      <p:sp>
        <p:nvSpPr>
          <p:cNvPr id="38" name="Title 1"/>
          <p:cNvSpPr txBox="1">
            <a:spLocks/>
          </p:cNvSpPr>
          <p:nvPr/>
        </p:nvSpPr>
        <p:spPr>
          <a:xfrm>
            <a:off x="6305845" y="4544158"/>
            <a:ext cx="760653" cy="927655"/>
          </a:xfrm>
          <a:prstGeom prst="rect">
            <a:avLst/>
          </a:prstGeom>
        </p:spPr>
        <p:txBody>
          <a:bodyPr vert="horz" lIns="113517" tIns="56758" rIns="113517" bIns="56758"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srgbClr val="FFFFFF"/>
                </a:solidFill>
                <a:latin typeface="Univers LT 45 Light"/>
                <a:cs typeface="Univers LT 45 Light"/>
              </a:rPr>
              <a:t>4</a:t>
            </a:r>
            <a:endParaRPr lang="en-US" b="1" dirty="0">
              <a:solidFill>
                <a:srgbClr val="FFFFFF"/>
              </a:solidFill>
              <a:latin typeface="Univers LT 45 Light"/>
              <a:cs typeface="Univers LT 45 Light"/>
            </a:endParaRPr>
          </a:p>
        </p:txBody>
      </p:sp>
      <p:sp>
        <p:nvSpPr>
          <p:cNvPr id="39" name="Title 1"/>
          <p:cNvSpPr txBox="1">
            <a:spLocks/>
          </p:cNvSpPr>
          <p:nvPr/>
        </p:nvSpPr>
        <p:spPr>
          <a:xfrm>
            <a:off x="8222050" y="5490435"/>
            <a:ext cx="760653" cy="927655"/>
          </a:xfrm>
          <a:prstGeom prst="rect">
            <a:avLst/>
          </a:prstGeom>
        </p:spPr>
        <p:txBody>
          <a:bodyPr vert="horz" lIns="113517" tIns="56758" rIns="113517" bIns="56758"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srgbClr val="FFFFFF"/>
                </a:solidFill>
                <a:latin typeface="Univers LT 45 Light"/>
                <a:cs typeface="Univers LT 45 Light"/>
              </a:rPr>
              <a:t>5</a:t>
            </a:r>
            <a:endParaRPr lang="en-US" b="1" dirty="0">
              <a:solidFill>
                <a:srgbClr val="FFFFFF"/>
              </a:solidFill>
              <a:latin typeface="Univers LT 45 Light"/>
              <a:cs typeface="Univers LT 45 Light"/>
            </a:endParaRPr>
          </a:p>
        </p:txBody>
      </p:sp>
      <p:sp>
        <p:nvSpPr>
          <p:cNvPr id="40" name="TextBox 8"/>
          <p:cNvSpPr txBox="1"/>
          <p:nvPr/>
        </p:nvSpPr>
        <p:spPr>
          <a:xfrm>
            <a:off x="506214" y="2481461"/>
            <a:ext cx="2169533" cy="395644"/>
          </a:xfrm>
          <a:prstGeom prst="rect">
            <a:avLst/>
          </a:prstGeom>
          <a:noFill/>
        </p:spPr>
        <p:txBody>
          <a:bodyPr wrap="square" lIns="113517" tIns="56758" rIns="113517" bIns="56758" rtlCol="0">
            <a:sp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r>
              <a:rPr lang="en-US" sz="1800" dirty="0" smtClean="0">
                <a:solidFill>
                  <a:schemeClr val="bg1">
                    <a:lumMod val="50000"/>
                  </a:schemeClr>
                </a:solidFill>
                <a:latin typeface="Avenir Book"/>
                <a:ea typeface="MS Mincho"/>
                <a:cs typeface="Avenir Book"/>
              </a:rPr>
              <a:t>EMPATHIZE</a:t>
            </a:r>
          </a:p>
        </p:txBody>
      </p:sp>
      <p:sp>
        <p:nvSpPr>
          <p:cNvPr id="49" name="TextBox 8"/>
          <p:cNvSpPr txBox="1"/>
          <p:nvPr/>
        </p:nvSpPr>
        <p:spPr>
          <a:xfrm>
            <a:off x="2441198" y="3506237"/>
            <a:ext cx="2169533" cy="395644"/>
          </a:xfrm>
          <a:prstGeom prst="rect">
            <a:avLst/>
          </a:prstGeom>
          <a:noFill/>
        </p:spPr>
        <p:txBody>
          <a:bodyPr wrap="square" lIns="113517" tIns="56758" rIns="113517" bIns="56758" rtlCol="0">
            <a:sp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r>
              <a:rPr lang="en-US" sz="1800" dirty="0" smtClean="0">
                <a:solidFill>
                  <a:schemeClr val="bg1">
                    <a:lumMod val="50000"/>
                  </a:schemeClr>
                </a:solidFill>
                <a:latin typeface="Avenir Book"/>
                <a:ea typeface="MS Mincho"/>
                <a:cs typeface="Avenir Book"/>
              </a:rPr>
              <a:t>DEFINE</a:t>
            </a:r>
          </a:p>
        </p:txBody>
      </p:sp>
      <p:sp>
        <p:nvSpPr>
          <p:cNvPr id="50" name="TextBox 8"/>
          <p:cNvSpPr txBox="1"/>
          <p:nvPr/>
        </p:nvSpPr>
        <p:spPr>
          <a:xfrm>
            <a:off x="4354407" y="4609648"/>
            <a:ext cx="2169533" cy="395644"/>
          </a:xfrm>
          <a:prstGeom prst="rect">
            <a:avLst/>
          </a:prstGeom>
          <a:noFill/>
        </p:spPr>
        <p:txBody>
          <a:bodyPr wrap="square" lIns="113517" tIns="56758" rIns="113517" bIns="56758" rtlCol="0">
            <a:sp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r>
              <a:rPr lang="en-US" sz="1800" dirty="0" smtClean="0">
                <a:solidFill>
                  <a:schemeClr val="bg1">
                    <a:lumMod val="50000"/>
                  </a:schemeClr>
                </a:solidFill>
                <a:latin typeface="Avenir Book"/>
                <a:ea typeface="MS Mincho"/>
                <a:cs typeface="Avenir Book"/>
              </a:rPr>
              <a:t>IDEATE</a:t>
            </a:r>
          </a:p>
        </p:txBody>
      </p:sp>
      <p:sp>
        <p:nvSpPr>
          <p:cNvPr id="51" name="TextBox 8"/>
          <p:cNvSpPr txBox="1"/>
          <p:nvPr/>
        </p:nvSpPr>
        <p:spPr>
          <a:xfrm>
            <a:off x="6282108" y="5627828"/>
            <a:ext cx="2169533" cy="395644"/>
          </a:xfrm>
          <a:prstGeom prst="rect">
            <a:avLst/>
          </a:prstGeom>
          <a:noFill/>
        </p:spPr>
        <p:txBody>
          <a:bodyPr wrap="square" lIns="113517" tIns="56758" rIns="113517" bIns="56758" rtlCol="0">
            <a:sp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r>
              <a:rPr lang="en-US" sz="1800" dirty="0" smtClean="0">
                <a:solidFill>
                  <a:schemeClr val="tx2"/>
                </a:solidFill>
                <a:latin typeface="Avenir Book"/>
                <a:ea typeface="MS Mincho"/>
                <a:cs typeface="Avenir Book"/>
              </a:rPr>
              <a:t>PROTOTYPE</a:t>
            </a:r>
          </a:p>
        </p:txBody>
      </p:sp>
      <p:sp>
        <p:nvSpPr>
          <p:cNvPr id="52" name="TextBox 8"/>
          <p:cNvSpPr txBox="1"/>
          <p:nvPr/>
        </p:nvSpPr>
        <p:spPr>
          <a:xfrm>
            <a:off x="8225343" y="6599517"/>
            <a:ext cx="2169533" cy="395644"/>
          </a:xfrm>
          <a:prstGeom prst="rect">
            <a:avLst/>
          </a:prstGeom>
          <a:noFill/>
        </p:spPr>
        <p:txBody>
          <a:bodyPr wrap="square" lIns="113517" tIns="56758" rIns="113517" bIns="56758" rtlCol="0">
            <a:sp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r>
              <a:rPr lang="en-US" sz="1800" dirty="0" smtClean="0">
                <a:solidFill>
                  <a:schemeClr val="bg1">
                    <a:lumMod val="50000"/>
                  </a:schemeClr>
                </a:solidFill>
                <a:latin typeface="Avenir Book"/>
                <a:ea typeface="MS Mincho"/>
                <a:cs typeface="Avenir Book"/>
              </a:rPr>
              <a:t>TEST</a:t>
            </a:r>
          </a:p>
        </p:txBody>
      </p:sp>
    </p:spTree>
    <p:extLst>
      <p:ext uri="{BB962C8B-B14F-4D97-AF65-F5344CB8AC3E}">
        <p14:creationId xmlns:p14="http://schemas.microsoft.com/office/powerpoint/2010/main" val="34849936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1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137B81-C87B-534B-A76E-F99B850E69C6}" type="datetimeFigureOut">
              <a:rPr lang="en-US" smtClean="0"/>
              <a:pPr/>
              <a:t>1/8/16</a:t>
            </a:fld>
            <a:endParaRPr lang="en-US"/>
          </a:p>
        </p:txBody>
      </p:sp>
      <p:sp>
        <p:nvSpPr>
          <p:cNvPr id="3" name="Footer Placeholder 2"/>
          <p:cNvSpPr>
            <a:spLocks noGrp="1"/>
          </p:cNvSpPr>
          <p:nvPr>
            <p:ph type="ftr" sz="quarter" idx="11"/>
          </p:nvPr>
        </p:nvSpPr>
        <p:spPr/>
        <p:txBody>
          <a:bodyPr/>
          <a:lstStyle/>
          <a:p>
            <a:endParaRPr lang="en-US"/>
          </a:p>
        </p:txBody>
      </p:sp>
      <p:sp>
        <p:nvSpPr>
          <p:cNvPr id="30" name="Rectangle 29"/>
          <p:cNvSpPr/>
          <p:nvPr/>
        </p:nvSpPr>
        <p:spPr>
          <a:xfrm>
            <a:off x="502920" y="2"/>
            <a:ext cx="1482412" cy="2316709"/>
          </a:xfrm>
          <a:prstGeom prst="rect">
            <a:avLst/>
          </a:prstGeom>
          <a:solidFill>
            <a:srgbClr val="D1282E">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3517" tIns="56758" rIns="113517" bIns="56758" rtlCol="0" anchor="ctr"/>
          <a:lstStyle/>
          <a:p>
            <a:pPr algn="ctr"/>
            <a:endParaRPr lang="en-US"/>
          </a:p>
        </p:txBody>
      </p:sp>
      <p:sp>
        <p:nvSpPr>
          <p:cNvPr id="31" name="Rectangle 30"/>
          <p:cNvSpPr/>
          <p:nvPr/>
        </p:nvSpPr>
        <p:spPr>
          <a:xfrm>
            <a:off x="2388884" y="2"/>
            <a:ext cx="1483738" cy="3309270"/>
          </a:xfrm>
          <a:prstGeom prst="rect">
            <a:avLst/>
          </a:prstGeom>
          <a:solidFill>
            <a:srgbClr val="D1282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3517" tIns="56758" rIns="113517" bIns="56758" rtlCol="0" anchor="ctr"/>
          <a:lstStyle/>
          <a:p>
            <a:pPr algn="ctr"/>
            <a:endParaRPr lang="en-US"/>
          </a:p>
        </p:txBody>
      </p:sp>
      <p:sp>
        <p:nvSpPr>
          <p:cNvPr id="32" name="Rectangle 31"/>
          <p:cNvSpPr/>
          <p:nvPr/>
        </p:nvSpPr>
        <p:spPr>
          <a:xfrm>
            <a:off x="4302093" y="0"/>
            <a:ext cx="1482330" cy="4439507"/>
          </a:xfrm>
          <a:prstGeom prst="rect">
            <a:avLst/>
          </a:prstGeom>
          <a:solidFill>
            <a:srgbClr val="D1282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3517" tIns="56758" rIns="113517" bIns="56758" rtlCol="0" anchor="ctr"/>
          <a:lstStyle/>
          <a:p>
            <a:pPr algn="ctr"/>
            <a:endParaRPr lang="en-US"/>
          </a:p>
        </p:txBody>
      </p:sp>
      <p:sp>
        <p:nvSpPr>
          <p:cNvPr id="33" name="Rectangle 32"/>
          <p:cNvSpPr/>
          <p:nvPr/>
        </p:nvSpPr>
        <p:spPr>
          <a:xfrm>
            <a:off x="6229794" y="1"/>
            <a:ext cx="1490940" cy="5458251"/>
          </a:xfrm>
          <a:prstGeom prst="rect">
            <a:avLst/>
          </a:prstGeom>
          <a:solidFill>
            <a:srgbClr val="D1282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3517" tIns="56758" rIns="113517" bIns="56758" rtlCol="0" anchor="ctr"/>
          <a:lstStyle/>
          <a:p>
            <a:pPr algn="ctr"/>
            <a:endParaRPr lang="en-US"/>
          </a:p>
        </p:txBody>
      </p:sp>
      <p:sp>
        <p:nvSpPr>
          <p:cNvPr id="34" name="Rectangle 33"/>
          <p:cNvSpPr/>
          <p:nvPr/>
        </p:nvSpPr>
        <p:spPr>
          <a:xfrm>
            <a:off x="8102792" y="1"/>
            <a:ext cx="1455138" cy="6407512"/>
          </a:xfrm>
          <a:prstGeom prst="rect">
            <a:avLst/>
          </a:prstGeom>
          <a:solidFill>
            <a:srgbClr val="D1282E"/>
          </a:solidFill>
          <a:ln>
            <a:noFill/>
          </a:ln>
        </p:spPr>
        <p:style>
          <a:lnRef idx="2">
            <a:schemeClr val="accent1">
              <a:shade val="50000"/>
            </a:schemeClr>
          </a:lnRef>
          <a:fillRef idx="1">
            <a:schemeClr val="accent1"/>
          </a:fillRef>
          <a:effectRef idx="0">
            <a:schemeClr val="accent1"/>
          </a:effectRef>
          <a:fontRef idx="minor">
            <a:schemeClr val="lt1"/>
          </a:fontRef>
        </p:style>
        <p:txBody>
          <a:bodyPr lIns="113517" tIns="56758" rIns="113517" bIns="56758" rtlCol="0" anchor="ctr"/>
          <a:lstStyle/>
          <a:p>
            <a:pPr algn="ctr"/>
            <a:endParaRPr lang="en-US"/>
          </a:p>
        </p:txBody>
      </p:sp>
      <p:sp>
        <p:nvSpPr>
          <p:cNvPr id="35" name="Title 1"/>
          <p:cNvSpPr>
            <a:spLocks noGrp="1"/>
          </p:cNvSpPr>
          <p:nvPr>
            <p:ph type="title"/>
          </p:nvPr>
        </p:nvSpPr>
        <p:spPr>
          <a:xfrm>
            <a:off x="508276" y="1366496"/>
            <a:ext cx="760653" cy="927655"/>
          </a:xfrm>
        </p:spPr>
        <p:txBody>
          <a:bodyPr>
            <a:noAutofit/>
          </a:bodyPr>
          <a:lstStyle/>
          <a:p>
            <a:pPr algn="l"/>
            <a:r>
              <a:rPr lang="en-US" b="1" smtClean="0">
                <a:solidFill>
                  <a:srgbClr val="FFFFFF"/>
                </a:solidFill>
                <a:latin typeface="Univers LT 45 Light"/>
                <a:cs typeface="Univers LT 45 Light"/>
              </a:rPr>
              <a:t>Click to edit Master title style</a:t>
            </a:r>
            <a:endParaRPr lang="en-US" b="1" dirty="0">
              <a:solidFill>
                <a:srgbClr val="FFFFFF"/>
              </a:solidFill>
              <a:latin typeface="Univers LT 45 Light"/>
              <a:cs typeface="Univers LT 45 Light"/>
            </a:endParaRPr>
          </a:p>
        </p:txBody>
      </p:sp>
      <p:sp>
        <p:nvSpPr>
          <p:cNvPr id="36" name="Title 1"/>
          <p:cNvSpPr txBox="1">
            <a:spLocks/>
          </p:cNvSpPr>
          <p:nvPr/>
        </p:nvSpPr>
        <p:spPr>
          <a:xfrm>
            <a:off x="2439294" y="2394388"/>
            <a:ext cx="760653" cy="927655"/>
          </a:xfrm>
          <a:prstGeom prst="rect">
            <a:avLst/>
          </a:prstGeom>
        </p:spPr>
        <p:txBody>
          <a:bodyPr vert="horz" lIns="113517" tIns="56758" rIns="113517" bIns="56758"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srgbClr val="FFFFFF"/>
                </a:solidFill>
                <a:latin typeface="Univers LT 45 Light"/>
                <a:cs typeface="Univers LT 45 Light"/>
              </a:rPr>
              <a:t>2</a:t>
            </a:r>
            <a:endParaRPr lang="en-US" b="1" dirty="0">
              <a:solidFill>
                <a:srgbClr val="FFFFFF"/>
              </a:solidFill>
              <a:latin typeface="Univers LT 45 Light"/>
              <a:cs typeface="Univers LT 45 Light"/>
            </a:endParaRPr>
          </a:p>
        </p:txBody>
      </p:sp>
      <p:sp>
        <p:nvSpPr>
          <p:cNvPr id="37" name="Title 1"/>
          <p:cNvSpPr txBox="1">
            <a:spLocks/>
          </p:cNvSpPr>
          <p:nvPr/>
        </p:nvSpPr>
        <p:spPr>
          <a:xfrm>
            <a:off x="4372281" y="3517562"/>
            <a:ext cx="760653" cy="927655"/>
          </a:xfrm>
          <a:prstGeom prst="rect">
            <a:avLst/>
          </a:prstGeom>
        </p:spPr>
        <p:txBody>
          <a:bodyPr vert="horz" lIns="113517" tIns="56758" rIns="113517" bIns="56758"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srgbClr val="FFFFFF"/>
                </a:solidFill>
                <a:latin typeface="Univers LT 45 Light"/>
                <a:cs typeface="Univers LT 45 Light"/>
              </a:rPr>
              <a:t>3</a:t>
            </a:r>
            <a:endParaRPr lang="en-US" b="1" dirty="0">
              <a:solidFill>
                <a:srgbClr val="FFFFFF"/>
              </a:solidFill>
              <a:latin typeface="Univers LT 45 Light"/>
              <a:cs typeface="Univers LT 45 Light"/>
            </a:endParaRPr>
          </a:p>
        </p:txBody>
      </p:sp>
      <p:sp>
        <p:nvSpPr>
          <p:cNvPr id="38" name="Title 1"/>
          <p:cNvSpPr txBox="1">
            <a:spLocks/>
          </p:cNvSpPr>
          <p:nvPr/>
        </p:nvSpPr>
        <p:spPr>
          <a:xfrm>
            <a:off x="6305845" y="4544158"/>
            <a:ext cx="760653" cy="927655"/>
          </a:xfrm>
          <a:prstGeom prst="rect">
            <a:avLst/>
          </a:prstGeom>
        </p:spPr>
        <p:txBody>
          <a:bodyPr vert="horz" lIns="113517" tIns="56758" rIns="113517" bIns="56758"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srgbClr val="FFFFFF"/>
                </a:solidFill>
                <a:latin typeface="Univers LT 45 Light"/>
                <a:cs typeface="Univers LT 45 Light"/>
              </a:rPr>
              <a:t>4</a:t>
            </a:r>
            <a:endParaRPr lang="en-US" b="1" dirty="0">
              <a:solidFill>
                <a:srgbClr val="FFFFFF"/>
              </a:solidFill>
              <a:latin typeface="Univers LT 45 Light"/>
              <a:cs typeface="Univers LT 45 Light"/>
            </a:endParaRPr>
          </a:p>
        </p:txBody>
      </p:sp>
      <p:sp>
        <p:nvSpPr>
          <p:cNvPr id="39" name="Title 1"/>
          <p:cNvSpPr txBox="1">
            <a:spLocks/>
          </p:cNvSpPr>
          <p:nvPr/>
        </p:nvSpPr>
        <p:spPr>
          <a:xfrm>
            <a:off x="8222050" y="5490435"/>
            <a:ext cx="760653" cy="927655"/>
          </a:xfrm>
          <a:prstGeom prst="rect">
            <a:avLst/>
          </a:prstGeom>
        </p:spPr>
        <p:txBody>
          <a:bodyPr vert="horz" lIns="113517" tIns="56758" rIns="113517" bIns="56758"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srgbClr val="FFFFFF"/>
                </a:solidFill>
                <a:latin typeface="Univers LT 45 Light"/>
                <a:cs typeface="Univers LT 45 Light"/>
              </a:rPr>
              <a:t>5</a:t>
            </a:r>
            <a:endParaRPr lang="en-US" b="1" dirty="0">
              <a:solidFill>
                <a:srgbClr val="FFFFFF"/>
              </a:solidFill>
              <a:latin typeface="Univers LT 45 Light"/>
              <a:cs typeface="Univers LT 45 Light"/>
            </a:endParaRPr>
          </a:p>
        </p:txBody>
      </p:sp>
      <p:sp>
        <p:nvSpPr>
          <p:cNvPr id="40" name="TextBox 8"/>
          <p:cNvSpPr txBox="1"/>
          <p:nvPr/>
        </p:nvSpPr>
        <p:spPr>
          <a:xfrm>
            <a:off x="506214" y="2481461"/>
            <a:ext cx="2169533" cy="395644"/>
          </a:xfrm>
          <a:prstGeom prst="rect">
            <a:avLst/>
          </a:prstGeom>
          <a:noFill/>
        </p:spPr>
        <p:txBody>
          <a:bodyPr wrap="square" lIns="113517" tIns="56758" rIns="113517" bIns="56758" rtlCol="0">
            <a:sp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r>
              <a:rPr lang="en-US" sz="1800" dirty="0" smtClean="0">
                <a:solidFill>
                  <a:schemeClr val="bg1">
                    <a:lumMod val="50000"/>
                  </a:schemeClr>
                </a:solidFill>
                <a:latin typeface="Avenir Book"/>
                <a:ea typeface="MS Mincho"/>
                <a:cs typeface="Avenir Book"/>
              </a:rPr>
              <a:t>EMPATHIZE</a:t>
            </a:r>
          </a:p>
        </p:txBody>
      </p:sp>
      <p:sp>
        <p:nvSpPr>
          <p:cNvPr id="49" name="TextBox 8"/>
          <p:cNvSpPr txBox="1"/>
          <p:nvPr/>
        </p:nvSpPr>
        <p:spPr>
          <a:xfrm>
            <a:off x="2441198" y="3506237"/>
            <a:ext cx="2169533" cy="395644"/>
          </a:xfrm>
          <a:prstGeom prst="rect">
            <a:avLst/>
          </a:prstGeom>
          <a:noFill/>
        </p:spPr>
        <p:txBody>
          <a:bodyPr wrap="square" lIns="113517" tIns="56758" rIns="113517" bIns="56758" rtlCol="0">
            <a:sp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r>
              <a:rPr lang="en-US" sz="1800" dirty="0" smtClean="0">
                <a:solidFill>
                  <a:schemeClr val="bg1">
                    <a:lumMod val="50000"/>
                  </a:schemeClr>
                </a:solidFill>
                <a:latin typeface="Avenir Book"/>
                <a:ea typeface="MS Mincho"/>
                <a:cs typeface="Avenir Book"/>
              </a:rPr>
              <a:t>DEFINE</a:t>
            </a:r>
          </a:p>
        </p:txBody>
      </p:sp>
      <p:sp>
        <p:nvSpPr>
          <p:cNvPr id="50" name="TextBox 8"/>
          <p:cNvSpPr txBox="1"/>
          <p:nvPr/>
        </p:nvSpPr>
        <p:spPr>
          <a:xfrm>
            <a:off x="4354407" y="4609648"/>
            <a:ext cx="2169533" cy="395644"/>
          </a:xfrm>
          <a:prstGeom prst="rect">
            <a:avLst/>
          </a:prstGeom>
          <a:noFill/>
        </p:spPr>
        <p:txBody>
          <a:bodyPr wrap="square" lIns="113517" tIns="56758" rIns="113517" bIns="56758" rtlCol="0">
            <a:sp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r>
              <a:rPr lang="en-US" sz="1800" dirty="0" smtClean="0">
                <a:solidFill>
                  <a:schemeClr val="bg1">
                    <a:lumMod val="50000"/>
                  </a:schemeClr>
                </a:solidFill>
                <a:latin typeface="Avenir Book"/>
                <a:ea typeface="MS Mincho"/>
                <a:cs typeface="Avenir Book"/>
              </a:rPr>
              <a:t>IDEATE</a:t>
            </a:r>
          </a:p>
        </p:txBody>
      </p:sp>
      <p:sp>
        <p:nvSpPr>
          <p:cNvPr id="51" name="TextBox 8"/>
          <p:cNvSpPr txBox="1"/>
          <p:nvPr/>
        </p:nvSpPr>
        <p:spPr>
          <a:xfrm>
            <a:off x="6282108" y="5627828"/>
            <a:ext cx="2169533" cy="395644"/>
          </a:xfrm>
          <a:prstGeom prst="rect">
            <a:avLst/>
          </a:prstGeom>
          <a:noFill/>
        </p:spPr>
        <p:txBody>
          <a:bodyPr wrap="square" lIns="113517" tIns="56758" rIns="113517" bIns="56758" rtlCol="0">
            <a:sp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r>
              <a:rPr lang="en-US" sz="1800" dirty="0" smtClean="0">
                <a:solidFill>
                  <a:schemeClr val="bg1">
                    <a:lumMod val="50000"/>
                  </a:schemeClr>
                </a:solidFill>
                <a:latin typeface="Avenir Book"/>
                <a:ea typeface="MS Mincho"/>
                <a:cs typeface="Avenir Book"/>
              </a:rPr>
              <a:t>PROTOTYPE</a:t>
            </a:r>
          </a:p>
        </p:txBody>
      </p:sp>
      <p:sp>
        <p:nvSpPr>
          <p:cNvPr id="52" name="TextBox 8"/>
          <p:cNvSpPr txBox="1"/>
          <p:nvPr/>
        </p:nvSpPr>
        <p:spPr>
          <a:xfrm>
            <a:off x="8225343" y="6599517"/>
            <a:ext cx="2169533" cy="395644"/>
          </a:xfrm>
          <a:prstGeom prst="rect">
            <a:avLst/>
          </a:prstGeom>
          <a:noFill/>
        </p:spPr>
        <p:txBody>
          <a:bodyPr wrap="square" lIns="113517" tIns="56758" rIns="113517" bIns="56758" rtlCol="0">
            <a:sp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r>
              <a:rPr lang="en-US" sz="1800" dirty="0" smtClean="0">
                <a:solidFill>
                  <a:schemeClr val="tx2"/>
                </a:solidFill>
                <a:latin typeface="Avenir Book"/>
                <a:ea typeface="MS Mincho"/>
                <a:cs typeface="Avenir Book"/>
              </a:rPr>
              <a:t>TEST</a:t>
            </a:r>
          </a:p>
        </p:txBody>
      </p:sp>
    </p:spTree>
    <p:extLst>
      <p:ext uri="{BB962C8B-B14F-4D97-AF65-F5344CB8AC3E}">
        <p14:creationId xmlns:p14="http://schemas.microsoft.com/office/powerpoint/2010/main" val="34849936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932555" y="1813560"/>
            <a:ext cx="5622925" cy="5077968"/>
          </a:xfrm>
        </p:spPr>
        <p:txBody>
          <a:bodyPr/>
          <a:lstStyle>
            <a:lvl1pPr marL="191030" indent="0">
              <a:defRPr sz="3600"/>
            </a:lvl1pPr>
            <a:lvl2pPr marL="203412" indent="-203412">
              <a:defRPr sz="3100"/>
            </a:lvl2pPr>
            <a:lvl3pPr>
              <a:defRPr sz="27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02921" y="1813560"/>
            <a:ext cx="3309144" cy="5077968"/>
          </a:xfrm>
        </p:spPr>
        <p:txBody>
          <a:bodyPr>
            <a:normAutofit/>
          </a:bodyPr>
          <a:lstStyle>
            <a:lvl1pPr marL="0" indent="0">
              <a:buNone/>
              <a:defRPr sz="1800"/>
            </a:lvl1pPr>
            <a:lvl2pPr marL="509412" indent="0">
              <a:buNone/>
              <a:defRPr sz="1300"/>
            </a:lvl2pPr>
            <a:lvl3pPr marL="1018824" indent="0">
              <a:buNone/>
              <a:defRPr sz="1100"/>
            </a:lvl3pPr>
            <a:lvl4pPr marL="1528237" indent="0">
              <a:buNone/>
              <a:defRPr sz="1000"/>
            </a:lvl4pPr>
            <a:lvl5pPr marL="2037649" indent="0">
              <a:buNone/>
              <a:defRPr sz="1000"/>
            </a:lvl5pPr>
            <a:lvl6pPr marL="2547061" indent="0">
              <a:buNone/>
              <a:defRPr sz="1000"/>
            </a:lvl6pPr>
            <a:lvl7pPr marL="3056473" indent="0">
              <a:buNone/>
              <a:defRPr sz="1000"/>
            </a:lvl7pPr>
            <a:lvl8pPr marL="3565886" indent="0">
              <a:buNone/>
              <a:defRPr sz="1000"/>
            </a:lvl8pPr>
            <a:lvl9pPr marL="4075298"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137B81-C87B-534B-A76E-F99B850E69C6}" type="datetimeFigureOut">
              <a:rPr lang="en-US" smtClean="0"/>
              <a:pPr/>
              <a:t>1/8/16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C93358-D702-2647-A60B-AB6ADD59A77F}" type="slidenum">
              <a:rPr lang="en-US" smtClean="0"/>
              <a:pPr/>
              <a:t>‹#›</a:t>
            </a:fld>
            <a:endParaRPr lang="en-US"/>
          </a:p>
        </p:txBody>
      </p:sp>
      <p:sp>
        <p:nvSpPr>
          <p:cNvPr id="8" name="Title 7"/>
          <p:cNvSpPr>
            <a:spLocks noGrp="1"/>
          </p:cNvSpPr>
          <p:nvPr>
            <p:ph type="title"/>
          </p:nvPr>
        </p:nvSpPr>
        <p:spPr>
          <a:xfrm>
            <a:off x="502920" y="350565"/>
            <a:ext cx="9052560" cy="1376995"/>
          </a:xfrm>
        </p:spPr>
        <p:txBody>
          <a:bodyPr anchor="t"/>
          <a:lstStyle/>
          <a:p>
            <a:r>
              <a:rPr lang="en-US" smtClean="0"/>
              <a:t>Click to edit Master title style</a:t>
            </a:r>
            <a:endParaRPr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userDrawn="1">
  <p:cSld name="1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F922D5-A01A-BB4F-84B7-DE20E6CFD9E2}" type="datetimeFigureOut">
              <a:rPr lang="en-US" smtClean="0"/>
              <a:pPr/>
              <a:t>1/8/16</a:t>
            </a:fld>
            <a:endParaRPr lang="en-US"/>
          </a:p>
        </p:txBody>
      </p:sp>
      <p:sp>
        <p:nvSpPr>
          <p:cNvPr id="3" name="Footer Placeholder 2"/>
          <p:cNvSpPr>
            <a:spLocks noGrp="1"/>
          </p:cNvSpPr>
          <p:nvPr>
            <p:ph type="ftr" sz="quarter" idx="11"/>
          </p:nvPr>
        </p:nvSpPr>
        <p:spPr/>
        <p:txBody>
          <a:bodyPr/>
          <a:lstStyle/>
          <a:p>
            <a:endParaRPr lang="en-US"/>
          </a:p>
        </p:txBody>
      </p:sp>
      <p:sp>
        <p:nvSpPr>
          <p:cNvPr id="30" name="Rectangle 29"/>
          <p:cNvSpPr/>
          <p:nvPr/>
        </p:nvSpPr>
        <p:spPr>
          <a:xfrm>
            <a:off x="502920" y="2"/>
            <a:ext cx="1482412" cy="2316709"/>
          </a:xfrm>
          <a:prstGeom prst="rect">
            <a:avLst/>
          </a:prstGeom>
          <a:solidFill>
            <a:srgbClr val="D1282E"/>
          </a:solidFill>
          <a:ln>
            <a:noFill/>
          </a:ln>
        </p:spPr>
        <p:style>
          <a:lnRef idx="2">
            <a:schemeClr val="accent1">
              <a:shade val="50000"/>
            </a:schemeClr>
          </a:lnRef>
          <a:fillRef idx="1">
            <a:schemeClr val="accent1"/>
          </a:fillRef>
          <a:effectRef idx="0">
            <a:schemeClr val="accent1"/>
          </a:effectRef>
          <a:fontRef idx="minor">
            <a:schemeClr val="lt1"/>
          </a:fontRef>
        </p:style>
        <p:txBody>
          <a:bodyPr lIns="113517" tIns="56758" rIns="113517" bIns="56758" rtlCol="0" anchor="ctr"/>
          <a:lstStyle/>
          <a:p>
            <a:pPr algn="ctr"/>
            <a:endParaRPr lang="en-US"/>
          </a:p>
        </p:txBody>
      </p:sp>
      <p:sp>
        <p:nvSpPr>
          <p:cNvPr id="31" name="Rectangle 30"/>
          <p:cNvSpPr/>
          <p:nvPr/>
        </p:nvSpPr>
        <p:spPr>
          <a:xfrm>
            <a:off x="2388884" y="2"/>
            <a:ext cx="1483738" cy="3309270"/>
          </a:xfrm>
          <a:prstGeom prst="rect">
            <a:avLst/>
          </a:prstGeom>
          <a:solidFill>
            <a:srgbClr val="D1282E"/>
          </a:solidFill>
          <a:ln>
            <a:noFill/>
          </a:ln>
        </p:spPr>
        <p:style>
          <a:lnRef idx="2">
            <a:schemeClr val="accent1">
              <a:shade val="50000"/>
            </a:schemeClr>
          </a:lnRef>
          <a:fillRef idx="1">
            <a:schemeClr val="accent1"/>
          </a:fillRef>
          <a:effectRef idx="0">
            <a:schemeClr val="accent1"/>
          </a:effectRef>
          <a:fontRef idx="minor">
            <a:schemeClr val="lt1"/>
          </a:fontRef>
        </p:style>
        <p:txBody>
          <a:bodyPr lIns="113517" tIns="56758" rIns="113517" bIns="56758" rtlCol="0" anchor="ctr"/>
          <a:lstStyle/>
          <a:p>
            <a:pPr algn="ctr"/>
            <a:endParaRPr lang="en-US"/>
          </a:p>
        </p:txBody>
      </p:sp>
      <p:sp>
        <p:nvSpPr>
          <p:cNvPr id="32" name="Rectangle 31"/>
          <p:cNvSpPr/>
          <p:nvPr/>
        </p:nvSpPr>
        <p:spPr>
          <a:xfrm>
            <a:off x="4302093" y="0"/>
            <a:ext cx="1482330" cy="4439507"/>
          </a:xfrm>
          <a:prstGeom prst="rect">
            <a:avLst/>
          </a:prstGeom>
          <a:solidFill>
            <a:srgbClr val="D1282E"/>
          </a:solidFill>
          <a:ln>
            <a:noFill/>
          </a:ln>
        </p:spPr>
        <p:style>
          <a:lnRef idx="2">
            <a:schemeClr val="accent1">
              <a:shade val="50000"/>
            </a:schemeClr>
          </a:lnRef>
          <a:fillRef idx="1">
            <a:schemeClr val="accent1"/>
          </a:fillRef>
          <a:effectRef idx="0">
            <a:schemeClr val="accent1"/>
          </a:effectRef>
          <a:fontRef idx="minor">
            <a:schemeClr val="lt1"/>
          </a:fontRef>
        </p:style>
        <p:txBody>
          <a:bodyPr lIns="113517" tIns="56758" rIns="113517" bIns="56758" rtlCol="0" anchor="ctr"/>
          <a:lstStyle/>
          <a:p>
            <a:pPr algn="ctr"/>
            <a:endParaRPr lang="en-US"/>
          </a:p>
        </p:txBody>
      </p:sp>
      <p:sp>
        <p:nvSpPr>
          <p:cNvPr id="33" name="Rectangle 32"/>
          <p:cNvSpPr/>
          <p:nvPr/>
        </p:nvSpPr>
        <p:spPr>
          <a:xfrm>
            <a:off x="6229794" y="1"/>
            <a:ext cx="1490940" cy="5458251"/>
          </a:xfrm>
          <a:prstGeom prst="rect">
            <a:avLst/>
          </a:prstGeom>
          <a:solidFill>
            <a:srgbClr val="D1282E"/>
          </a:solidFill>
          <a:ln>
            <a:noFill/>
          </a:ln>
        </p:spPr>
        <p:style>
          <a:lnRef idx="2">
            <a:schemeClr val="accent1">
              <a:shade val="50000"/>
            </a:schemeClr>
          </a:lnRef>
          <a:fillRef idx="1">
            <a:schemeClr val="accent1"/>
          </a:fillRef>
          <a:effectRef idx="0">
            <a:schemeClr val="accent1"/>
          </a:effectRef>
          <a:fontRef idx="minor">
            <a:schemeClr val="lt1"/>
          </a:fontRef>
        </p:style>
        <p:txBody>
          <a:bodyPr lIns="113517" tIns="56758" rIns="113517" bIns="56758" rtlCol="0" anchor="ctr"/>
          <a:lstStyle/>
          <a:p>
            <a:pPr algn="ctr"/>
            <a:endParaRPr lang="en-US"/>
          </a:p>
        </p:txBody>
      </p:sp>
      <p:sp>
        <p:nvSpPr>
          <p:cNvPr id="34" name="Rectangle 33"/>
          <p:cNvSpPr/>
          <p:nvPr/>
        </p:nvSpPr>
        <p:spPr>
          <a:xfrm>
            <a:off x="8102792" y="1"/>
            <a:ext cx="1455138" cy="6407512"/>
          </a:xfrm>
          <a:prstGeom prst="rect">
            <a:avLst/>
          </a:prstGeom>
          <a:solidFill>
            <a:srgbClr val="D1282E"/>
          </a:solidFill>
          <a:ln>
            <a:noFill/>
          </a:ln>
        </p:spPr>
        <p:style>
          <a:lnRef idx="2">
            <a:schemeClr val="accent1">
              <a:shade val="50000"/>
            </a:schemeClr>
          </a:lnRef>
          <a:fillRef idx="1">
            <a:schemeClr val="accent1"/>
          </a:fillRef>
          <a:effectRef idx="0">
            <a:schemeClr val="accent1"/>
          </a:effectRef>
          <a:fontRef idx="minor">
            <a:schemeClr val="lt1"/>
          </a:fontRef>
        </p:style>
        <p:txBody>
          <a:bodyPr lIns="113517" tIns="56758" rIns="113517" bIns="56758" rtlCol="0" anchor="ctr"/>
          <a:lstStyle/>
          <a:p>
            <a:pPr algn="ctr"/>
            <a:endParaRPr lang="en-US"/>
          </a:p>
        </p:txBody>
      </p:sp>
      <p:sp>
        <p:nvSpPr>
          <p:cNvPr id="36" name="Title 1"/>
          <p:cNvSpPr txBox="1">
            <a:spLocks/>
          </p:cNvSpPr>
          <p:nvPr/>
        </p:nvSpPr>
        <p:spPr>
          <a:xfrm>
            <a:off x="2439294" y="2394388"/>
            <a:ext cx="760653" cy="927655"/>
          </a:xfrm>
          <a:prstGeom prst="rect">
            <a:avLst/>
          </a:prstGeom>
        </p:spPr>
        <p:txBody>
          <a:bodyPr vert="horz" lIns="113517" tIns="56758" rIns="113517" bIns="56758"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srgbClr val="FFFFFF"/>
                </a:solidFill>
                <a:latin typeface="Univers LT 45 Light"/>
                <a:cs typeface="Univers LT 45 Light"/>
              </a:rPr>
              <a:t>2</a:t>
            </a:r>
            <a:endParaRPr lang="en-US" b="1" dirty="0">
              <a:solidFill>
                <a:srgbClr val="FFFFFF"/>
              </a:solidFill>
              <a:latin typeface="Univers LT 45 Light"/>
              <a:cs typeface="Univers LT 45 Light"/>
            </a:endParaRPr>
          </a:p>
        </p:txBody>
      </p:sp>
      <p:sp>
        <p:nvSpPr>
          <p:cNvPr id="37" name="Title 1"/>
          <p:cNvSpPr txBox="1">
            <a:spLocks/>
          </p:cNvSpPr>
          <p:nvPr/>
        </p:nvSpPr>
        <p:spPr>
          <a:xfrm>
            <a:off x="4372281" y="3517562"/>
            <a:ext cx="760653" cy="927655"/>
          </a:xfrm>
          <a:prstGeom prst="rect">
            <a:avLst/>
          </a:prstGeom>
        </p:spPr>
        <p:txBody>
          <a:bodyPr vert="horz" lIns="113517" tIns="56758" rIns="113517" bIns="56758"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srgbClr val="FFFFFF"/>
                </a:solidFill>
                <a:latin typeface="Univers LT 45 Light"/>
                <a:cs typeface="Univers LT 45 Light"/>
              </a:rPr>
              <a:t>3</a:t>
            </a:r>
            <a:endParaRPr lang="en-US" b="1" dirty="0">
              <a:solidFill>
                <a:srgbClr val="FFFFFF"/>
              </a:solidFill>
              <a:latin typeface="Univers LT 45 Light"/>
              <a:cs typeface="Univers LT 45 Light"/>
            </a:endParaRPr>
          </a:p>
        </p:txBody>
      </p:sp>
      <p:sp>
        <p:nvSpPr>
          <p:cNvPr id="38" name="Title 1"/>
          <p:cNvSpPr txBox="1">
            <a:spLocks/>
          </p:cNvSpPr>
          <p:nvPr/>
        </p:nvSpPr>
        <p:spPr>
          <a:xfrm>
            <a:off x="6305845" y="4544158"/>
            <a:ext cx="760653" cy="927655"/>
          </a:xfrm>
          <a:prstGeom prst="rect">
            <a:avLst/>
          </a:prstGeom>
        </p:spPr>
        <p:txBody>
          <a:bodyPr vert="horz" lIns="113517" tIns="56758" rIns="113517" bIns="56758"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srgbClr val="FFFFFF"/>
                </a:solidFill>
                <a:latin typeface="Univers LT 45 Light"/>
                <a:cs typeface="Univers LT 45 Light"/>
              </a:rPr>
              <a:t>4</a:t>
            </a:r>
            <a:endParaRPr lang="en-US" b="1" dirty="0">
              <a:solidFill>
                <a:srgbClr val="FFFFFF"/>
              </a:solidFill>
              <a:latin typeface="Univers LT 45 Light"/>
              <a:cs typeface="Univers LT 45 Light"/>
            </a:endParaRPr>
          </a:p>
        </p:txBody>
      </p:sp>
      <p:sp>
        <p:nvSpPr>
          <p:cNvPr id="39" name="Title 1"/>
          <p:cNvSpPr txBox="1">
            <a:spLocks/>
          </p:cNvSpPr>
          <p:nvPr/>
        </p:nvSpPr>
        <p:spPr>
          <a:xfrm>
            <a:off x="8222050" y="5490435"/>
            <a:ext cx="760653" cy="927655"/>
          </a:xfrm>
          <a:prstGeom prst="rect">
            <a:avLst/>
          </a:prstGeom>
        </p:spPr>
        <p:txBody>
          <a:bodyPr vert="horz" lIns="113517" tIns="56758" rIns="113517" bIns="56758"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srgbClr val="FFFFFF"/>
                </a:solidFill>
                <a:latin typeface="Univers LT 45 Light"/>
                <a:cs typeface="Univers LT 45 Light"/>
              </a:rPr>
              <a:t>5</a:t>
            </a:r>
            <a:endParaRPr lang="en-US" b="1" dirty="0">
              <a:solidFill>
                <a:srgbClr val="FFFFFF"/>
              </a:solidFill>
              <a:latin typeface="Univers LT 45 Light"/>
              <a:cs typeface="Univers LT 45 Light"/>
            </a:endParaRPr>
          </a:p>
        </p:txBody>
      </p:sp>
      <p:sp>
        <p:nvSpPr>
          <p:cNvPr id="40" name="TextBox 8"/>
          <p:cNvSpPr txBox="1"/>
          <p:nvPr/>
        </p:nvSpPr>
        <p:spPr>
          <a:xfrm>
            <a:off x="506214" y="2481461"/>
            <a:ext cx="2169533" cy="395644"/>
          </a:xfrm>
          <a:prstGeom prst="rect">
            <a:avLst/>
          </a:prstGeom>
          <a:noFill/>
        </p:spPr>
        <p:txBody>
          <a:bodyPr wrap="square" lIns="113517" tIns="56758" rIns="113517" bIns="56758" rtlCol="0">
            <a:sp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r>
              <a:rPr lang="en-US" sz="1800" dirty="0" smtClean="0">
                <a:solidFill>
                  <a:schemeClr val="bg1">
                    <a:lumMod val="50000"/>
                  </a:schemeClr>
                </a:solidFill>
                <a:latin typeface="Avenir Book"/>
                <a:ea typeface="MS Mincho"/>
                <a:cs typeface="Avenir Book"/>
              </a:rPr>
              <a:t>EMPATHIZE</a:t>
            </a:r>
          </a:p>
        </p:txBody>
      </p:sp>
      <p:sp>
        <p:nvSpPr>
          <p:cNvPr id="49" name="TextBox 8"/>
          <p:cNvSpPr txBox="1"/>
          <p:nvPr/>
        </p:nvSpPr>
        <p:spPr>
          <a:xfrm>
            <a:off x="2441198" y="3506237"/>
            <a:ext cx="2169533" cy="395644"/>
          </a:xfrm>
          <a:prstGeom prst="rect">
            <a:avLst/>
          </a:prstGeom>
          <a:noFill/>
        </p:spPr>
        <p:txBody>
          <a:bodyPr wrap="square" lIns="113517" tIns="56758" rIns="113517" bIns="56758" rtlCol="0">
            <a:sp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r>
              <a:rPr lang="en-US" sz="1800" dirty="0" smtClean="0">
                <a:solidFill>
                  <a:schemeClr val="bg1">
                    <a:lumMod val="50000"/>
                  </a:schemeClr>
                </a:solidFill>
                <a:latin typeface="Avenir Book"/>
                <a:ea typeface="MS Mincho"/>
                <a:cs typeface="Avenir Book"/>
              </a:rPr>
              <a:t>DEFINE</a:t>
            </a:r>
          </a:p>
        </p:txBody>
      </p:sp>
      <p:sp>
        <p:nvSpPr>
          <p:cNvPr id="50" name="TextBox 8"/>
          <p:cNvSpPr txBox="1"/>
          <p:nvPr/>
        </p:nvSpPr>
        <p:spPr>
          <a:xfrm>
            <a:off x="4354407" y="4609648"/>
            <a:ext cx="2169533" cy="395644"/>
          </a:xfrm>
          <a:prstGeom prst="rect">
            <a:avLst/>
          </a:prstGeom>
          <a:noFill/>
        </p:spPr>
        <p:txBody>
          <a:bodyPr wrap="square" lIns="113517" tIns="56758" rIns="113517" bIns="56758" rtlCol="0">
            <a:sp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r>
              <a:rPr lang="en-US" sz="1800" dirty="0" smtClean="0">
                <a:solidFill>
                  <a:schemeClr val="bg1">
                    <a:lumMod val="50000"/>
                  </a:schemeClr>
                </a:solidFill>
                <a:latin typeface="Avenir Book"/>
                <a:ea typeface="MS Mincho"/>
                <a:cs typeface="Avenir Book"/>
              </a:rPr>
              <a:t>IDEATE</a:t>
            </a:r>
          </a:p>
        </p:txBody>
      </p:sp>
      <p:sp>
        <p:nvSpPr>
          <p:cNvPr id="51" name="TextBox 8"/>
          <p:cNvSpPr txBox="1"/>
          <p:nvPr/>
        </p:nvSpPr>
        <p:spPr>
          <a:xfrm>
            <a:off x="6282108" y="5627828"/>
            <a:ext cx="2169533" cy="395644"/>
          </a:xfrm>
          <a:prstGeom prst="rect">
            <a:avLst/>
          </a:prstGeom>
          <a:noFill/>
        </p:spPr>
        <p:txBody>
          <a:bodyPr wrap="square" lIns="113517" tIns="56758" rIns="113517" bIns="56758" rtlCol="0">
            <a:sp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r>
              <a:rPr lang="en-US" sz="1800" dirty="0" smtClean="0">
                <a:solidFill>
                  <a:schemeClr val="bg1">
                    <a:lumMod val="50000"/>
                  </a:schemeClr>
                </a:solidFill>
                <a:latin typeface="Avenir Book"/>
                <a:ea typeface="MS Mincho"/>
                <a:cs typeface="Avenir Book"/>
              </a:rPr>
              <a:t>PROTOTYPE</a:t>
            </a:r>
          </a:p>
        </p:txBody>
      </p:sp>
      <p:sp>
        <p:nvSpPr>
          <p:cNvPr id="52" name="TextBox 8"/>
          <p:cNvSpPr txBox="1"/>
          <p:nvPr/>
        </p:nvSpPr>
        <p:spPr>
          <a:xfrm>
            <a:off x="8225343" y="6599517"/>
            <a:ext cx="2169533" cy="395644"/>
          </a:xfrm>
          <a:prstGeom prst="rect">
            <a:avLst/>
          </a:prstGeom>
          <a:noFill/>
        </p:spPr>
        <p:txBody>
          <a:bodyPr wrap="square" lIns="113517" tIns="56758" rIns="113517" bIns="56758" rtlCol="0">
            <a:sp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r>
              <a:rPr lang="en-US" sz="1800" dirty="0" smtClean="0">
                <a:solidFill>
                  <a:schemeClr val="bg1">
                    <a:lumMod val="50000"/>
                  </a:schemeClr>
                </a:solidFill>
                <a:latin typeface="Avenir Book"/>
                <a:ea typeface="MS Mincho"/>
                <a:cs typeface="Avenir Book"/>
              </a:rPr>
              <a:t>TEST</a:t>
            </a:r>
          </a:p>
        </p:txBody>
      </p:sp>
      <p:sp>
        <p:nvSpPr>
          <p:cNvPr id="19" name="Title 1"/>
          <p:cNvSpPr txBox="1">
            <a:spLocks/>
          </p:cNvSpPr>
          <p:nvPr userDrawn="1"/>
        </p:nvSpPr>
        <p:spPr>
          <a:xfrm>
            <a:off x="507676" y="1389056"/>
            <a:ext cx="760653" cy="927655"/>
          </a:xfrm>
          <a:prstGeom prst="rect">
            <a:avLst/>
          </a:prstGeom>
        </p:spPr>
        <p:txBody>
          <a:bodyPr vert="horz" lIns="113517" tIns="56758" rIns="113517" bIns="56758"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srgbClr val="FFFFFF"/>
                </a:solidFill>
                <a:latin typeface="Univers LT 45 Light"/>
                <a:cs typeface="Univers LT 45 Light"/>
              </a:rPr>
              <a:t>1</a:t>
            </a:r>
            <a:endParaRPr lang="en-US" b="1" dirty="0">
              <a:solidFill>
                <a:srgbClr val="FFFFFF"/>
              </a:solidFill>
              <a:latin typeface="Univers LT 45 Light"/>
              <a:cs typeface="Univers LT 45 Light"/>
            </a:endParaRPr>
          </a:p>
        </p:txBody>
      </p:sp>
    </p:spTree>
    <p:extLst>
      <p:ext uri="{BB962C8B-B14F-4D97-AF65-F5344CB8AC3E}">
        <p14:creationId xmlns:p14="http://schemas.microsoft.com/office/powerpoint/2010/main" val="376294965"/>
      </p:ext>
    </p:extLst>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2920" y="350565"/>
            <a:ext cx="6370320" cy="1376995"/>
          </a:xfrm>
          <a:prstGeom prst="rect">
            <a:avLst/>
          </a:prstGeom>
        </p:spPr>
        <p:txBody>
          <a:bodyPr vert="horz" lIns="101882" tIns="50941" rIns="101882" bIns="50941"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02920" y="1986280"/>
            <a:ext cx="8382000" cy="4956705"/>
          </a:xfrm>
          <a:prstGeom prst="rect">
            <a:avLst/>
          </a:prstGeom>
        </p:spPr>
        <p:txBody>
          <a:bodyPr vert="horz" lIns="101882" tIns="50941" rIns="101882" bIns="5094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02920" y="6995161"/>
            <a:ext cx="3771900" cy="345440"/>
          </a:xfrm>
          <a:prstGeom prst="rect">
            <a:avLst/>
          </a:prstGeom>
        </p:spPr>
        <p:txBody>
          <a:bodyPr vert="horz" lIns="101882" tIns="50941" rIns="101882" bIns="0" rtlCol="0" anchor="b"/>
          <a:lstStyle>
            <a:lvl1pPr algn="l">
              <a:defRPr sz="1100">
                <a:solidFill>
                  <a:schemeClr val="tx1"/>
                </a:solidFill>
                <a:latin typeface="Avenir Book"/>
              </a:defRPr>
            </a:lvl1pPr>
          </a:lstStyle>
          <a:p>
            <a:fld id="{1F137B81-C87B-534B-A76E-F99B850E69C6}" type="datetimeFigureOut">
              <a:rPr lang="en-US" smtClean="0"/>
              <a:pPr/>
              <a:t>1/8/16</a:t>
            </a:fld>
            <a:endParaRPr lang="en-US"/>
          </a:p>
        </p:txBody>
      </p:sp>
      <p:sp>
        <p:nvSpPr>
          <p:cNvPr id="5" name="Footer Placeholder 4"/>
          <p:cNvSpPr>
            <a:spLocks noGrp="1"/>
          </p:cNvSpPr>
          <p:nvPr>
            <p:ph type="ftr" sz="quarter" idx="3"/>
          </p:nvPr>
        </p:nvSpPr>
        <p:spPr>
          <a:xfrm>
            <a:off x="502920" y="7358592"/>
            <a:ext cx="3771900" cy="321691"/>
          </a:xfrm>
          <a:prstGeom prst="rect">
            <a:avLst/>
          </a:prstGeom>
        </p:spPr>
        <p:txBody>
          <a:bodyPr vert="horz" lIns="101882" tIns="50941" rIns="101882" bIns="50941" rtlCol="0" anchor="t"/>
          <a:lstStyle>
            <a:lvl1pPr algn="l">
              <a:defRPr sz="1100">
                <a:solidFill>
                  <a:schemeClr val="tx1"/>
                </a:solidFill>
                <a:latin typeface="Avenir Book"/>
              </a:defRPr>
            </a:lvl1pPr>
          </a:lstStyle>
          <a:p>
            <a:endParaRPr lang="en-US"/>
          </a:p>
        </p:txBody>
      </p:sp>
      <p:sp>
        <p:nvSpPr>
          <p:cNvPr id="6" name="Slide Number Placeholder 5"/>
          <p:cNvSpPr>
            <a:spLocks noGrp="1"/>
          </p:cNvSpPr>
          <p:nvPr>
            <p:ph type="sldNum" sz="quarter" idx="4"/>
          </p:nvPr>
        </p:nvSpPr>
        <p:spPr>
          <a:xfrm rot="16200000">
            <a:off x="9028187" y="6676316"/>
            <a:ext cx="1491150" cy="401638"/>
          </a:xfrm>
          <a:prstGeom prst="rect">
            <a:avLst/>
          </a:prstGeom>
        </p:spPr>
        <p:txBody>
          <a:bodyPr vert="horz" lIns="101882" tIns="50941" rIns="101882" bIns="50941" rtlCol="0" anchor="ctr"/>
          <a:lstStyle>
            <a:lvl1pPr algn="l">
              <a:defRPr sz="2700" b="1">
                <a:solidFill>
                  <a:schemeClr val="tx2"/>
                </a:solidFill>
                <a:latin typeface="Avenir Book"/>
              </a:defRPr>
            </a:lvl1pPr>
          </a:lstStyle>
          <a:p>
            <a:fld id="{D7C93358-D702-2647-A60B-AB6ADD59A77F}" type="slidenum">
              <a:rPr lang="en-US" smtClean="0"/>
              <a:pPr/>
              <a:t>‹#›</a:t>
            </a:fld>
            <a:endParaRPr lang="en-US"/>
          </a:p>
        </p:txBody>
      </p:sp>
      <p:sp>
        <p:nvSpPr>
          <p:cNvPr id="8" name="Rectangle 7"/>
          <p:cNvSpPr/>
          <p:nvPr/>
        </p:nvSpPr>
        <p:spPr>
          <a:xfrm>
            <a:off x="502921" y="0"/>
            <a:ext cx="9070021" cy="173080"/>
          </a:xfrm>
          <a:prstGeom prst="rect">
            <a:avLst/>
          </a:prstGeom>
          <a:solidFill>
            <a:srgbClr val="D1282E"/>
          </a:solidFill>
          <a:ln>
            <a:noFill/>
          </a:ln>
        </p:spPr>
        <p:style>
          <a:lnRef idx="2">
            <a:schemeClr val="accent1">
              <a:shade val="50000"/>
            </a:schemeClr>
          </a:lnRef>
          <a:fillRef idx="1">
            <a:schemeClr val="accent1"/>
          </a:fillRef>
          <a:effectRef idx="0">
            <a:schemeClr val="accent1"/>
          </a:effectRef>
          <a:fontRef idx="minor">
            <a:schemeClr val="lt1"/>
          </a:fontRef>
        </p:style>
        <p:txBody>
          <a:bodyPr lIns="101882" tIns="50941" rIns="101882" bIns="50941" rtlCol="0" anchor="ctr"/>
          <a:lstStyle/>
          <a:p>
            <a:pPr algn="r"/>
            <a:endParaRPr lang="en-US" dirty="0">
              <a:latin typeface="Avenir Book"/>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Lst>
  <p:txStyles>
    <p:titleStyle>
      <a:lvl1pPr algn="l" defTabSz="1018824" rtl="0" eaLnBrk="1" latinLnBrk="0" hangingPunct="1">
        <a:spcBef>
          <a:spcPct val="0"/>
        </a:spcBef>
        <a:buNone/>
        <a:defRPr sz="4000" kern="1200" cap="all" spc="-67" baseline="0">
          <a:solidFill>
            <a:schemeClr val="tx2"/>
          </a:solidFill>
          <a:latin typeface="Avenir Black"/>
          <a:ea typeface="+mj-ea"/>
          <a:cs typeface="+mj-cs"/>
        </a:defRPr>
      </a:lvl1pPr>
    </p:titleStyle>
    <p:bodyStyle>
      <a:lvl1pPr marL="0" indent="0" algn="l" defTabSz="1018824" rtl="0" eaLnBrk="1" latinLnBrk="0" hangingPunct="1">
        <a:spcBef>
          <a:spcPct val="20000"/>
        </a:spcBef>
        <a:spcAft>
          <a:spcPts val="669"/>
        </a:spcAft>
        <a:buFont typeface="Arial" pitchFamily="34" charset="0"/>
        <a:buNone/>
        <a:defRPr sz="2200" b="1" kern="1200">
          <a:solidFill>
            <a:schemeClr val="tx1"/>
          </a:solidFill>
          <a:latin typeface="Avenir Book"/>
          <a:ea typeface="+mn-ea"/>
          <a:cs typeface="+mn-cs"/>
        </a:defRPr>
      </a:lvl1pPr>
      <a:lvl2pPr marL="509412" indent="-203765" algn="l" defTabSz="1018824" rtl="0" eaLnBrk="1" latinLnBrk="0" hangingPunct="1">
        <a:spcBef>
          <a:spcPct val="20000"/>
        </a:spcBef>
        <a:buClr>
          <a:schemeClr val="tx2"/>
        </a:buClr>
        <a:buFont typeface="Arial" pitchFamily="34" charset="0"/>
        <a:buChar char="•"/>
        <a:defRPr sz="2200" kern="1200">
          <a:solidFill>
            <a:schemeClr val="tx1"/>
          </a:solidFill>
          <a:latin typeface="Avenir Book"/>
          <a:ea typeface="+mn-ea"/>
          <a:cs typeface="+mn-cs"/>
        </a:defRPr>
      </a:lvl2pPr>
      <a:lvl3pPr marL="1273531" indent="-254706" algn="l" defTabSz="1018824" rtl="0" eaLnBrk="1" latinLnBrk="0" hangingPunct="1">
        <a:spcBef>
          <a:spcPct val="20000"/>
        </a:spcBef>
        <a:buClr>
          <a:schemeClr val="tx2"/>
        </a:buClr>
        <a:buFont typeface="Arial" pitchFamily="34" charset="0"/>
        <a:buChar char="•"/>
        <a:defRPr sz="2000" kern="1200">
          <a:solidFill>
            <a:schemeClr val="tx1"/>
          </a:solidFill>
          <a:latin typeface="Avenir Book"/>
          <a:ea typeface="+mn-ea"/>
          <a:cs typeface="+mn-cs"/>
        </a:defRPr>
      </a:lvl3pPr>
      <a:lvl4pPr marL="1782943" indent="-254706" algn="l" defTabSz="1018824" rtl="0" eaLnBrk="1" latinLnBrk="0" hangingPunct="1">
        <a:spcBef>
          <a:spcPct val="20000"/>
        </a:spcBef>
        <a:buClr>
          <a:schemeClr val="tx2"/>
        </a:buClr>
        <a:buFont typeface="Arial" pitchFamily="34" charset="0"/>
        <a:buChar char="•"/>
        <a:defRPr sz="2000" kern="1200">
          <a:solidFill>
            <a:schemeClr val="tx1"/>
          </a:solidFill>
          <a:latin typeface="Avenir Book"/>
          <a:ea typeface="+mn-ea"/>
          <a:cs typeface="+mn-cs"/>
        </a:defRPr>
      </a:lvl4pPr>
      <a:lvl5pPr marL="2292355" indent="-254706" algn="l" defTabSz="1018824" rtl="0" eaLnBrk="1" latinLnBrk="0" hangingPunct="1">
        <a:spcBef>
          <a:spcPct val="20000"/>
        </a:spcBef>
        <a:buClr>
          <a:schemeClr val="tx2"/>
        </a:buClr>
        <a:buFont typeface="Arial" pitchFamily="34" charset="0"/>
        <a:buChar char="•"/>
        <a:defRPr sz="2000" kern="1200" baseline="0">
          <a:solidFill>
            <a:schemeClr val="tx1"/>
          </a:solidFill>
          <a:latin typeface="Avenir Book"/>
          <a:ea typeface="+mn-ea"/>
          <a:cs typeface="+mn-cs"/>
        </a:defRPr>
      </a:lvl5pPr>
      <a:lvl6pPr marL="2801767" indent="-254706" algn="l" defTabSz="1018824"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6pPr>
      <a:lvl7pPr marL="3311180" indent="-254706" algn="l" defTabSz="1018824"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7pPr>
      <a:lvl8pPr marL="3820592" indent="-254706" algn="l" defTabSz="1018824"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8pPr>
      <a:lvl9pPr marL="4330004" indent="-254706" algn="l" defTabSz="1018824"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9pPr>
    </p:bodyStyle>
    <p:other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5.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6.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7.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8.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0.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1.png"/><Relationship Id="rId3" Type="http://schemas.openxmlformats.org/officeDocument/2006/relationships/image" Target="../media/image1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3.png"/><Relationship Id="rId3" Type="http://schemas.openxmlformats.org/officeDocument/2006/relationships/image" Target="../media/image1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5.emf"/><Relationship Id="rId3" Type="http://schemas.openxmlformats.org/officeDocument/2006/relationships/image" Target="../media/image16.e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7.png"/><Relationship Id="rId3" Type="http://schemas.openxmlformats.org/officeDocument/2006/relationships/image" Target="../media/image1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9.emf"/><Relationship Id="rId3" Type="http://schemas.openxmlformats.org/officeDocument/2006/relationships/image" Target="../media/image20.e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1.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2.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3.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4.e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5.e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6.e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7.e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8.e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9.em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sz="8900" dirty="0"/>
              <a:t>Design </a:t>
            </a:r>
            <a:br>
              <a:rPr lang="en-US" sz="8900" dirty="0"/>
            </a:br>
            <a:r>
              <a:rPr lang="en-US" sz="8900" dirty="0"/>
              <a:t>Thinking for Innovation</a:t>
            </a:r>
          </a:p>
        </p:txBody>
      </p:sp>
      <p:sp>
        <p:nvSpPr>
          <p:cNvPr id="5" name="Subtitle 4"/>
          <p:cNvSpPr>
            <a:spLocks noGrp="1"/>
          </p:cNvSpPr>
          <p:nvPr>
            <p:ph type="subTitle" idx="1"/>
          </p:nvPr>
        </p:nvSpPr>
        <p:spPr>
          <a:xfrm>
            <a:off x="502919" y="5440680"/>
            <a:ext cx="7543800" cy="1036320"/>
          </a:xfrm>
        </p:spPr>
        <p:txBody>
          <a:bodyPr/>
          <a:lstStyle/>
          <a:p>
            <a:r>
              <a:rPr lang="en-US" dirty="0" smtClean="0"/>
              <a:t>Teaching the next Generation</a:t>
            </a:r>
            <a:endParaRPr lang="en-US" dirty="0"/>
          </a:p>
        </p:txBody>
      </p:sp>
      <p:pic>
        <p:nvPicPr>
          <p:cNvPr id="8" name="Picture 7" descr="wdmk"/>
          <p:cNvPicPr/>
          <p:nvPr/>
        </p:nvPicPr>
        <p:blipFill>
          <a:blip r:embed="rId2">
            <a:extLst>
              <a:ext uri="{28A0092B-C50C-407E-A947-70E740481C1C}">
                <a14:useLocalDpi xmlns:a14="http://schemas.microsoft.com/office/drawing/2010/main" val="0"/>
              </a:ext>
            </a:extLst>
          </a:blip>
          <a:srcRect/>
          <a:stretch>
            <a:fillRect/>
          </a:stretch>
        </p:blipFill>
        <p:spPr bwMode="auto">
          <a:xfrm>
            <a:off x="7297436" y="7208136"/>
            <a:ext cx="2140964" cy="141950"/>
          </a:xfrm>
          <a:prstGeom prst="rect">
            <a:avLst/>
          </a:prstGeom>
          <a:noFill/>
          <a:ln>
            <a:noFill/>
          </a:ln>
        </p:spPr>
      </p:pic>
      <p:sp>
        <p:nvSpPr>
          <p:cNvPr id="10" name="Subtitle 4"/>
          <p:cNvSpPr txBox="1">
            <a:spLocks/>
          </p:cNvSpPr>
          <p:nvPr/>
        </p:nvSpPr>
        <p:spPr>
          <a:xfrm>
            <a:off x="502920" y="5933491"/>
            <a:ext cx="4162263" cy="1226722"/>
          </a:xfrm>
          <a:prstGeom prst="rect">
            <a:avLst/>
          </a:prstGeom>
        </p:spPr>
        <p:txBody>
          <a:bodyPr vert="horz" lIns="101882" tIns="50941" rIns="101882" bIns="50941" rtlCol="0">
            <a:noAutofit/>
          </a:bodyPr>
          <a:lstStyle>
            <a:lvl1pPr marL="0" indent="0" algn="l" defTabSz="914400" rtl="0" eaLnBrk="1" latinLnBrk="0" hangingPunct="1">
              <a:spcBef>
                <a:spcPct val="20000"/>
              </a:spcBef>
              <a:spcAft>
                <a:spcPts val="600"/>
              </a:spcAft>
              <a:buFont typeface="Arial" pitchFamily="34" charset="0"/>
              <a:buNone/>
              <a:defRPr sz="2000" b="0" kern="1200" cap="all" spc="120" baseline="0">
                <a:solidFill>
                  <a:schemeClr val="tx2"/>
                </a:solidFill>
                <a:latin typeface="Avenir Black"/>
                <a:ea typeface="+mn-ea"/>
                <a:cs typeface="+mn-cs"/>
              </a:defRPr>
            </a:lvl1pPr>
            <a:lvl2pPr marL="457200" indent="0" algn="ctr" defTabSz="914400" rtl="0" eaLnBrk="1" latinLnBrk="0" hangingPunct="1">
              <a:spcBef>
                <a:spcPct val="20000"/>
              </a:spcBef>
              <a:buClr>
                <a:schemeClr val="tx2"/>
              </a:buClr>
              <a:buFont typeface="Arial" pitchFamily="34" charset="0"/>
              <a:buNone/>
              <a:defRPr sz="2000" kern="1200">
                <a:solidFill>
                  <a:schemeClr val="tx1">
                    <a:tint val="75000"/>
                  </a:schemeClr>
                </a:solidFill>
                <a:latin typeface="Avenir Book"/>
                <a:ea typeface="+mn-ea"/>
                <a:cs typeface="+mn-cs"/>
              </a:defRPr>
            </a:lvl2pPr>
            <a:lvl3pPr marL="914400" indent="0" algn="ctr" defTabSz="914400" rtl="0" eaLnBrk="1" latinLnBrk="0" hangingPunct="1">
              <a:spcBef>
                <a:spcPct val="20000"/>
              </a:spcBef>
              <a:buClr>
                <a:schemeClr val="tx2"/>
              </a:buClr>
              <a:buFont typeface="Arial" pitchFamily="34" charset="0"/>
              <a:buNone/>
              <a:defRPr sz="1800" kern="1200">
                <a:solidFill>
                  <a:schemeClr val="tx1">
                    <a:tint val="75000"/>
                  </a:schemeClr>
                </a:solidFill>
                <a:latin typeface="Avenir Book"/>
                <a:ea typeface="+mn-ea"/>
                <a:cs typeface="+mn-cs"/>
              </a:defRPr>
            </a:lvl3pPr>
            <a:lvl4pPr marL="1371600" indent="0" algn="ctr" defTabSz="914400" rtl="0" eaLnBrk="1" latinLnBrk="0" hangingPunct="1">
              <a:spcBef>
                <a:spcPct val="20000"/>
              </a:spcBef>
              <a:buClr>
                <a:schemeClr val="tx2"/>
              </a:buClr>
              <a:buFont typeface="Arial" pitchFamily="34" charset="0"/>
              <a:buNone/>
              <a:defRPr sz="1800" kern="1200">
                <a:solidFill>
                  <a:schemeClr val="tx1">
                    <a:tint val="75000"/>
                  </a:schemeClr>
                </a:solidFill>
                <a:latin typeface="Avenir Book"/>
                <a:ea typeface="+mn-ea"/>
                <a:cs typeface="+mn-cs"/>
              </a:defRPr>
            </a:lvl4pPr>
            <a:lvl5pPr marL="1828800" indent="0" algn="ctr" defTabSz="914400" rtl="0" eaLnBrk="1" latinLnBrk="0" hangingPunct="1">
              <a:spcBef>
                <a:spcPct val="20000"/>
              </a:spcBef>
              <a:buClr>
                <a:schemeClr val="tx2"/>
              </a:buClr>
              <a:buFont typeface="Arial" pitchFamily="34" charset="0"/>
              <a:buNone/>
              <a:defRPr sz="1800" kern="1200" baseline="0">
                <a:solidFill>
                  <a:schemeClr val="tx1">
                    <a:tint val="75000"/>
                  </a:schemeClr>
                </a:solidFill>
                <a:latin typeface="Avenir Book"/>
                <a:ea typeface="+mn-ea"/>
                <a:cs typeface="+mn-cs"/>
              </a:defRPr>
            </a:lvl5pPr>
            <a:lvl6pPr marL="2286000" indent="0" algn="ctr" defTabSz="914400" rtl="0" eaLnBrk="1" latinLnBrk="0" hangingPunct="1">
              <a:spcBef>
                <a:spcPct val="20000"/>
              </a:spcBef>
              <a:buClr>
                <a:schemeClr val="tx2"/>
              </a:buClr>
              <a:buFont typeface="Arial" pitchFamily="34" charset="0"/>
              <a:buNone/>
              <a:defRPr sz="1600" kern="1200">
                <a:solidFill>
                  <a:schemeClr val="tx1">
                    <a:tint val="75000"/>
                  </a:schemeClr>
                </a:solidFill>
                <a:latin typeface="+mn-lt"/>
                <a:ea typeface="+mn-ea"/>
                <a:cs typeface="+mn-cs"/>
              </a:defRPr>
            </a:lvl6pPr>
            <a:lvl7pPr marL="2743200" indent="0" algn="ctr" defTabSz="914400" rtl="0" eaLnBrk="1" latinLnBrk="0" hangingPunct="1">
              <a:spcBef>
                <a:spcPct val="20000"/>
              </a:spcBef>
              <a:buClr>
                <a:schemeClr val="tx2"/>
              </a:buClr>
              <a:buFont typeface="Arial" pitchFamily="34" charset="0"/>
              <a:buNone/>
              <a:defRPr sz="1600" kern="1200">
                <a:solidFill>
                  <a:schemeClr val="tx1">
                    <a:tint val="75000"/>
                  </a:schemeClr>
                </a:solidFill>
                <a:latin typeface="+mn-lt"/>
                <a:ea typeface="+mn-ea"/>
                <a:cs typeface="+mn-cs"/>
              </a:defRPr>
            </a:lvl7pPr>
            <a:lvl8pPr marL="3200400" indent="0" algn="ctr" defTabSz="914400" rtl="0" eaLnBrk="1" latinLnBrk="0" hangingPunct="1">
              <a:spcBef>
                <a:spcPct val="20000"/>
              </a:spcBef>
              <a:buClr>
                <a:schemeClr val="tx2"/>
              </a:buClr>
              <a:buFont typeface="Arial" pitchFamily="34" charset="0"/>
              <a:buNone/>
              <a:defRPr sz="1600" kern="1200">
                <a:solidFill>
                  <a:schemeClr val="tx1">
                    <a:tint val="75000"/>
                  </a:schemeClr>
                </a:solidFill>
                <a:latin typeface="+mn-lt"/>
                <a:ea typeface="+mn-ea"/>
                <a:cs typeface="+mn-cs"/>
              </a:defRPr>
            </a:lvl8pPr>
            <a:lvl9pPr marL="3657600" indent="0" algn="ctr" defTabSz="914400" rtl="0" eaLnBrk="1" latinLnBrk="0" hangingPunct="1">
              <a:spcBef>
                <a:spcPct val="20000"/>
              </a:spcBef>
              <a:buClr>
                <a:schemeClr val="tx2"/>
              </a:buClr>
              <a:buFont typeface="Arial" pitchFamily="34" charset="0"/>
              <a:buNone/>
              <a:defRPr sz="1600" kern="1200">
                <a:solidFill>
                  <a:schemeClr val="tx1">
                    <a:tint val="75000"/>
                  </a:schemeClr>
                </a:solidFill>
                <a:latin typeface="+mn-lt"/>
                <a:ea typeface="+mn-ea"/>
                <a:cs typeface="+mn-cs"/>
              </a:defRPr>
            </a:lvl9pPr>
          </a:lstStyle>
          <a:p>
            <a:pPr>
              <a:lnSpc>
                <a:spcPct val="70000"/>
              </a:lnSpc>
            </a:pPr>
            <a:endParaRPr lang="en-US" sz="1300" dirty="0">
              <a:solidFill>
                <a:srgbClr val="000000"/>
              </a:solidFill>
              <a:latin typeface="Avenir Book"/>
              <a:cs typeface="Avenir Book"/>
            </a:endParaRPr>
          </a:p>
          <a:p>
            <a:endParaRPr lang="en-US" sz="1600" dirty="0">
              <a:latin typeface="Avenir Book"/>
              <a:cs typeface="Avenir Book"/>
            </a:endParaRPr>
          </a:p>
        </p:txBody>
      </p:sp>
      <p:sp>
        <p:nvSpPr>
          <p:cNvPr id="9" name="Subtitle 4"/>
          <p:cNvSpPr txBox="1">
            <a:spLocks/>
          </p:cNvSpPr>
          <p:nvPr/>
        </p:nvSpPr>
        <p:spPr>
          <a:xfrm>
            <a:off x="502920" y="5915839"/>
            <a:ext cx="6277186" cy="1292297"/>
          </a:xfrm>
          <a:prstGeom prst="rect">
            <a:avLst/>
          </a:prstGeom>
        </p:spPr>
        <p:txBody>
          <a:bodyPr vert="horz" lIns="101882" tIns="50941" rIns="101882" bIns="50941" rtlCol="0">
            <a:noAutofit/>
          </a:bodyPr>
          <a:lstStyle>
            <a:lvl1pPr marL="0" indent="0" algn="l" defTabSz="914400" rtl="0" eaLnBrk="1" latinLnBrk="0" hangingPunct="1">
              <a:spcBef>
                <a:spcPct val="20000"/>
              </a:spcBef>
              <a:spcAft>
                <a:spcPts val="600"/>
              </a:spcAft>
              <a:buFont typeface="Arial" pitchFamily="34" charset="0"/>
              <a:buNone/>
              <a:defRPr sz="2000" b="0" kern="1200" cap="all" spc="120" baseline="0">
                <a:solidFill>
                  <a:schemeClr val="tx2"/>
                </a:solidFill>
                <a:latin typeface="Avenir Black"/>
                <a:ea typeface="+mn-ea"/>
                <a:cs typeface="+mn-cs"/>
              </a:defRPr>
            </a:lvl1pPr>
            <a:lvl2pPr marL="457200" indent="0" algn="ctr" defTabSz="914400" rtl="0" eaLnBrk="1" latinLnBrk="0" hangingPunct="1">
              <a:spcBef>
                <a:spcPct val="20000"/>
              </a:spcBef>
              <a:buClr>
                <a:schemeClr val="tx2"/>
              </a:buClr>
              <a:buFont typeface="Arial" pitchFamily="34" charset="0"/>
              <a:buNone/>
              <a:defRPr sz="2000" kern="1200">
                <a:solidFill>
                  <a:schemeClr val="tx1">
                    <a:tint val="75000"/>
                  </a:schemeClr>
                </a:solidFill>
                <a:latin typeface="Avenir Book"/>
                <a:ea typeface="+mn-ea"/>
                <a:cs typeface="+mn-cs"/>
              </a:defRPr>
            </a:lvl2pPr>
            <a:lvl3pPr marL="914400" indent="0" algn="ctr" defTabSz="914400" rtl="0" eaLnBrk="1" latinLnBrk="0" hangingPunct="1">
              <a:spcBef>
                <a:spcPct val="20000"/>
              </a:spcBef>
              <a:buClr>
                <a:schemeClr val="tx2"/>
              </a:buClr>
              <a:buFont typeface="Arial" pitchFamily="34" charset="0"/>
              <a:buNone/>
              <a:defRPr sz="1800" kern="1200">
                <a:solidFill>
                  <a:schemeClr val="tx1">
                    <a:tint val="75000"/>
                  </a:schemeClr>
                </a:solidFill>
                <a:latin typeface="Avenir Book"/>
                <a:ea typeface="+mn-ea"/>
                <a:cs typeface="+mn-cs"/>
              </a:defRPr>
            </a:lvl3pPr>
            <a:lvl4pPr marL="1371600" indent="0" algn="ctr" defTabSz="914400" rtl="0" eaLnBrk="1" latinLnBrk="0" hangingPunct="1">
              <a:spcBef>
                <a:spcPct val="20000"/>
              </a:spcBef>
              <a:buClr>
                <a:schemeClr val="tx2"/>
              </a:buClr>
              <a:buFont typeface="Arial" pitchFamily="34" charset="0"/>
              <a:buNone/>
              <a:defRPr sz="1800" kern="1200">
                <a:solidFill>
                  <a:schemeClr val="tx1">
                    <a:tint val="75000"/>
                  </a:schemeClr>
                </a:solidFill>
                <a:latin typeface="Avenir Book"/>
                <a:ea typeface="+mn-ea"/>
                <a:cs typeface="+mn-cs"/>
              </a:defRPr>
            </a:lvl4pPr>
            <a:lvl5pPr marL="1828800" indent="0" algn="ctr" defTabSz="914400" rtl="0" eaLnBrk="1" latinLnBrk="0" hangingPunct="1">
              <a:spcBef>
                <a:spcPct val="20000"/>
              </a:spcBef>
              <a:buClr>
                <a:schemeClr val="tx2"/>
              </a:buClr>
              <a:buFont typeface="Arial" pitchFamily="34" charset="0"/>
              <a:buNone/>
              <a:defRPr sz="1800" kern="1200" baseline="0">
                <a:solidFill>
                  <a:schemeClr val="tx1">
                    <a:tint val="75000"/>
                  </a:schemeClr>
                </a:solidFill>
                <a:latin typeface="Avenir Book"/>
                <a:ea typeface="+mn-ea"/>
                <a:cs typeface="+mn-cs"/>
              </a:defRPr>
            </a:lvl5pPr>
            <a:lvl6pPr marL="2286000" indent="0" algn="ctr" defTabSz="914400" rtl="0" eaLnBrk="1" latinLnBrk="0" hangingPunct="1">
              <a:spcBef>
                <a:spcPct val="20000"/>
              </a:spcBef>
              <a:buClr>
                <a:schemeClr val="tx2"/>
              </a:buClr>
              <a:buFont typeface="Arial" pitchFamily="34" charset="0"/>
              <a:buNone/>
              <a:defRPr sz="1600" kern="1200">
                <a:solidFill>
                  <a:schemeClr val="tx1">
                    <a:tint val="75000"/>
                  </a:schemeClr>
                </a:solidFill>
                <a:latin typeface="+mn-lt"/>
                <a:ea typeface="+mn-ea"/>
                <a:cs typeface="+mn-cs"/>
              </a:defRPr>
            </a:lvl6pPr>
            <a:lvl7pPr marL="2743200" indent="0" algn="ctr" defTabSz="914400" rtl="0" eaLnBrk="1" latinLnBrk="0" hangingPunct="1">
              <a:spcBef>
                <a:spcPct val="20000"/>
              </a:spcBef>
              <a:buClr>
                <a:schemeClr val="tx2"/>
              </a:buClr>
              <a:buFont typeface="Arial" pitchFamily="34" charset="0"/>
              <a:buNone/>
              <a:defRPr sz="1600" kern="1200">
                <a:solidFill>
                  <a:schemeClr val="tx1">
                    <a:tint val="75000"/>
                  </a:schemeClr>
                </a:solidFill>
                <a:latin typeface="+mn-lt"/>
                <a:ea typeface="+mn-ea"/>
                <a:cs typeface="+mn-cs"/>
              </a:defRPr>
            </a:lvl7pPr>
            <a:lvl8pPr marL="3200400" indent="0" algn="ctr" defTabSz="914400" rtl="0" eaLnBrk="1" latinLnBrk="0" hangingPunct="1">
              <a:spcBef>
                <a:spcPct val="20000"/>
              </a:spcBef>
              <a:buClr>
                <a:schemeClr val="tx2"/>
              </a:buClr>
              <a:buFont typeface="Arial" pitchFamily="34" charset="0"/>
              <a:buNone/>
              <a:defRPr sz="1600" kern="1200">
                <a:solidFill>
                  <a:schemeClr val="tx1">
                    <a:tint val="75000"/>
                  </a:schemeClr>
                </a:solidFill>
                <a:latin typeface="+mn-lt"/>
                <a:ea typeface="+mn-ea"/>
                <a:cs typeface="+mn-cs"/>
              </a:defRPr>
            </a:lvl8pPr>
            <a:lvl9pPr marL="3657600" indent="0" algn="ctr" defTabSz="914400" rtl="0" eaLnBrk="1" latinLnBrk="0" hangingPunct="1">
              <a:spcBef>
                <a:spcPct val="20000"/>
              </a:spcBef>
              <a:buClr>
                <a:schemeClr val="tx2"/>
              </a:buClr>
              <a:buFont typeface="Arial" pitchFamily="34" charset="0"/>
              <a:buNone/>
              <a:defRPr sz="1600" kern="1200">
                <a:solidFill>
                  <a:schemeClr val="tx1">
                    <a:tint val="75000"/>
                  </a:schemeClr>
                </a:solidFill>
                <a:latin typeface="+mn-lt"/>
                <a:ea typeface="+mn-ea"/>
                <a:cs typeface="+mn-cs"/>
              </a:defRPr>
            </a:lvl9pPr>
          </a:lstStyle>
          <a:p>
            <a:pPr>
              <a:lnSpc>
                <a:spcPct val="70000"/>
              </a:lnSpc>
            </a:pPr>
            <a:endParaRPr lang="en-US" sz="1300" b="1" dirty="0">
              <a:solidFill>
                <a:srgbClr val="000000"/>
              </a:solidFill>
              <a:cs typeface="Avenir Black"/>
            </a:endParaRPr>
          </a:p>
          <a:p>
            <a:pPr>
              <a:lnSpc>
                <a:spcPct val="70000"/>
              </a:lnSpc>
            </a:pPr>
            <a:r>
              <a:rPr lang="en-US" sz="1300" b="1" dirty="0">
                <a:solidFill>
                  <a:srgbClr val="000000"/>
                </a:solidFill>
                <a:cs typeface="Avenir Black"/>
              </a:rPr>
              <a:t>VIRAJITA SINGH</a:t>
            </a:r>
          </a:p>
          <a:p>
            <a:pPr>
              <a:lnSpc>
                <a:spcPct val="70000"/>
              </a:lnSpc>
            </a:pPr>
            <a:r>
              <a:rPr lang="en-US" sz="1100" dirty="0">
                <a:solidFill>
                  <a:srgbClr val="000000"/>
                </a:solidFill>
                <a:latin typeface="Avenir Book"/>
                <a:cs typeface="Avenir Book"/>
              </a:rPr>
              <a:t>Assistant Vice Provost, Office for Equity and Diversity </a:t>
            </a:r>
          </a:p>
          <a:p>
            <a:pPr>
              <a:lnSpc>
                <a:spcPct val="70000"/>
              </a:lnSpc>
            </a:pPr>
            <a:r>
              <a:rPr lang="en-US" sz="1100" dirty="0">
                <a:solidFill>
                  <a:srgbClr val="000000"/>
                </a:solidFill>
                <a:latin typeface="Avenir Book"/>
                <a:cs typeface="Avenir Book"/>
              </a:rPr>
              <a:t>Sr. Research Fellow/Adjunct Assistant Professor, COLLEGE OF DESIGN</a:t>
            </a:r>
          </a:p>
          <a:p>
            <a:pPr>
              <a:lnSpc>
                <a:spcPct val="70000"/>
              </a:lnSpc>
            </a:pPr>
            <a:endParaRPr lang="en-US" sz="1300" dirty="0">
              <a:solidFill>
                <a:srgbClr val="000000"/>
              </a:solidFill>
              <a:latin typeface="Avenir Book"/>
              <a:cs typeface="Avenir Book"/>
            </a:endParaRPr>
          </a:p>
          <a:p>
            <a:endParaRPr lang="en-US" sz="1600" dirty="0">
              <a:latin typeface="Avenir Book"/>
              <a:cs typeface="Avenir Book"/>
            </a:endParaRPr>
          </a:p>
        </p:txBody>
      </p:sp>
    </p:spTree>
    <p:extLst>
      <p:ext uri="{BB962C8B-B14F-4D97-AF65-F5344CB8AC3E}">
        <p14:creationId xmlns:p14="http://schemas.microsoft.com/office/powerpoint/2010/main" val="224915706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502920" y="0"/>
            <a:ext cx="9071186" cy="5440680"/>
          </a:xfrm>
          <a:solidFill>
            <a:schemeClr val="bg1">
              <a:lumMod val="75000"/>
            </a:schemeClr>
          </a:solidFill>
        </p:spPr>
        <p:txBody>
          <a:bodyPr/>
          <a:lstStyle/>
          <a:p>
            <a:r>
              <a:rPr lang="en-US" dirty="0" smtClean="0"/>
              <a:t>Context</a:t>
            </a:r>
            <a:endParaRPr lang="en-US" dirty="0"/>
          </a:p>
        </p:txBody>
      </p:sp>
      <p:sp>
        <p:nvSpPr>
          <p:cNvPr id="8" name="Subtitle 7"/>
          <p:cNvSpPr>
            <a:spLocks noGrp="1"/>
          </p:cNvSpPr>
          <p:nvPr>
            <p:ph type="subTitle" idx="1"/>
          </p:nvPr>
        </p:nvSpPr>
        <p:spPr/>
        <p:txBody>
          <a:bodyPr/>
          <a:lstStyle/>
          <a:p>
            <a:endParaRPr lang="en-US"/>
          </a:p>
        </p:txBody>
      </p:sp>
    </p:spTree>
    <p:extLst>
      <p:ext uri="{BB962C8B-B14F-4D97-AF65-F5344CB8AC3E}">
        <p14:creationId xmlns:p14="http://schemas.microsoft.com/office/powerpoint/2010/main" val="29041302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smtClean="0"/>
              <a:t>InFluences</a:t>
            </a:r>
            <a:endParaRPr lang="en-US" dirty="0"/>
          </a:p>
        </p:txBody>
      </p:sp>
      <p:sp>
        <p:nvSpPr>
          <p:cNvPr id="5" name="Content Placeholder 2"/>
          <p:cNvSpPr txBox="1">
            <a:spLocks/>
          </p:cNvSpPr>
          <p:nvPr/>
        </p:nvSpPr>
        <p:spPr>
          <a:xfrm>
            <a:off x="436312" y="2159000"/>
            <a:ext cx="9304270" cy="4956705"/>
          </a:xfrm>
          <a:prstGeom prst="rect">
            <a:avLst/>
          </a:prstGeom>
        </p:spPr>
        <p:txBody>
          <a:bodyPr vert="horz" lIns="101882" tIns="50941" rIns="101882" bIns="50941" rtlCol="0">
            <a:normAutofit fontScale="62500" lnSpcReduction="20000"/>
          </a:bodyPr>
          <a:lstStyle>
            <a:lvl1pPr marL="171450" indent="0" algn="l" defTabSz="914400" rtl="0" eaLnBrk="1" latinLnBrk="0" hangingPunct="1">
              <a:spcBef>
                <a:spcPct val="20000"/>
              </a:spcBef>
              <a:spcAft>
                <a:spcPts val="600"/>
              </a:spcAft>
              <a:buFont typeface="Arial" pitchFamily="34" charset="0"/>
              <a:buNone/>
              <a:defRPr sz="2000" b="1" kern="1200">
                <a:solidFill>
                  <a:schemeClr val="tx1"/>
                </a:solidFill>
                <a:latin typeface="Avenir Book"/>
                <a:ea typeface="+mn-ea"/>
                <a:cs typeface="+mn-cs"/>
              </a:defRPr>
            </a:lvl1pPr>
            <a:lvl2pPr marL="182563" indent="-182563" algn="l" defTabSz="914400" rtl="0" eaLnBrk="1" latinLnBrk="0" hangingPunct="1">
              <a:spcBef>
                <a:spcPct val="20000"/>
              </a:spcBef>
              <a:buClr>
                <a:schemeClr val="tx2"/>
              </a:buClr>
              <a:buFont typeface="Wingdings" charset="2"/>
              <a:buChar char="§"/>
              <a:defRPr sz="2000" kern="1200">
                <a:solidFill>
                  <a:schemeClr val="tx1"/>
                </a:solidFill>
                <a:latin typeface="Avenir Book"/>
                <a:ea typeface="+mn-ea"/>
                <a:cs typeface="+mn-cs"/>
              </a:defRPr>
            </a:lvl2pPr>
            <a:lvl3pPr marL="679450" indent="-228600" algn="l" defTabSz="914400" rtl="0" eaLnBrk="1" latinLnBrk="0" hangingPunct="1">
              <a:spcBef>
                <a:spcPct val="20000"/>
              </a:spcBef>
              <a:buClr>
                <a:schemeClr val="tx2"/>
              </a:buClr>
              <a:buFont typeface="Wingdings" charset="2"/>
              <a:buChar char="§"/>
              <a:defRPr sz="1800" kern="1200">
                <a:solidFill>
                  <a:schemeClr val="tx1"/>
                </a:solidFill>
                <a:latin typeface="Avenir Book"/>
                <a:ea typeface="+mn-ea"/>
                <a:cs typeface="+mn-cs"/>
              </a:defRPr>
            </a:lvl3pPr>
            <a:lvl4pPr marL="1136650" indent="-228600" algn="l" defTabSz="914400" rtl="0" eaLnBrk="1" latinLnBrk="0" hangingPunct="1">
              <a:spcBef>
                <a:spcPct val="20000"/>
              </a:spcBef>
              <a:buClr>
                <a:schemeClr val="tx2"/>
              </a:buClr>
              <a:buFont typeface="Wingdings" charset="2"/>
              <a:buChar char="§"/>
              <a:defRPr sz="1800" kern="1200">
                <a:solidFill>
                  <a:schemeClr val="tx1"/>
                </a:solidFill>
                <a:latin typeface="Avenir Book"/>
                <a:ea typeface="+mn-ea"/>
                <a:cs typeface="+mn-cs"/>
              </a:defRPr>
            </a:lvl4pPr>
            <a:lvl5pPr marL="1617663" indent="-228600" algn="l" defTabSz="696913" rtl="0" eaLnBrk="1" latinLnBrk="0" hangingPunct="1">
              <a:spcBef>
                <a:spcPct val="20000"/>
              </a:spcBef>
              <a:buClr>
                <a:schemeClr val="tx2"/>
              </a:buClr>
              <a:buFont typeface="Wingdings" charset="2"/>
              <a:buChar char="§"/>
              <a:defRPr sz="1800" kern="1200" baseline="0">
                <a:solidFill>
                  <a:schemeClr val="tx1"/>
                </a:solidFill>
                <a:latin typeface="Avenir Book"/>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r>
              <a:rPr lang="en-US" sz="4900" dirty="0">
                <a:latin typeface="Avenir Black"/>
                <a:cs typeface="Avenir Black"/>
              </a:rPr>
              <a:t>Change by Design  </a:t>
            </a:r>
            <a:r>
              <a:rPr lang="en-US" sz="4500" b="0" i="1" dirty="0"/>
              <a:t>Tim Brown</a:t>
            </a:r>
          </a:p>
          <a:p>
            <a:r>
              <a:rPr lang="en-US" sz="4900" dirty="0">
                <a:latin typeface="Avenir Black"/>
                <a:cs typeface="Avenir Black"/>
              </a:rPr>
              <a:t>A Whole New Mind </a:t>
            </a:r>
            <a:r>
              <a:rPr lang="en-US" sz="4500" i="1" dirty="0"/>
              <a:t>Daniel Pink </a:t>
            </a:r>
          </a:p>
          <a:p>
            <a:r>
              <a:rPr lang="en-US" sz="4900" dirty="0">
                <a:latin typeface="Avenir Black"/>
                <a:cs typeface="Avenir Black"/>
              </a:rPr>
              <a:t>In the Scheme of Things </a:t>
            </a:r>
            <a:r>
              <a:rPr lang="en-US" sz="4500" i="1" dirty="0"/>
              <a:t>Thomas Fisher</a:t>
            </a:r>
          </a:p>
          <a:p>
            <a:endParaRPr lang="en-US" sz="4500" i="1" dirty="0"/>
          </a:p>
          <a:p>
            <a:pPr>
              <a:lnSpc>
                <a:spcPct val="120000"/>
              </a:lnSpc>
              <a:spcBef>
                <a:spcPts val="0"/>
              </a:spcBef>
              <a:spcAft>
                <a:spcPts val="0"/>
              </a:spcAft>
            </a:pPr>
            <a:r>
              <a:rPr lang="en-US" sz="4500" i="1" dirty="0"/>
              <a:t>“In a world with little respect for traditional structures, almost everything – from the operation of a company to the organization of a community – can be approached as a design problem.” </a:t>
            </a:r>
          </a:p>
          <a:p>
            <a:pPr>
              <a:lnSpc>
                <a:spcPct val="120000"/>
              </a:lnSpc>
              <a:spcBef>
                <a:spcPts val="0"/>
              </a:spcBef>
              <a:spcAft>
                <a:spcPts val="0"/>
              </a:spcAft>
            </a:pPr>
            <a:r>
              <a:rPr lang="en-US" sz="4500" i="1" dirty="0"/>
              <a:t>	</a:t>
            </a:r>
            <a:r>
              <a:rPr lang="en-US" sz="3600" i="1" dirty="0"/>
              <a:t>- Fisher, ‘Design in the World of Flows.’ In the Scheme of Things</a:t>
            </a:r>
          </a:p>
        </p:txBody>
      </p:sp>
    </p:spTree>
    <p:extLst>
      <p:ext uri="{BB962C8B-B14F-4D97-AF65-F5344CB8AC3E}">
        <p14:creationId xmlns:p14="http://schemas.microsoft.com/office/powerpoint/2010/main" val="353779810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Design for community resilience</a:t>
            </a:r>
            <a:endParaRPr lang="en-US" dirty="0"/>
          </a:p>
        </p:txBody>
      </p:sp>
      <p:sp>
        <p:nvSpPr>
          <p:cNvPr id="5" name="Content Placeholder 2"/>
          <p:cNvSpPr txBox="1">
            <a:spLocks/>
          </p:cNvSpPr>
          <p:nvPr/>
        </p:nvSpPr>
        <p:spPr>
          <a:xfrm>
            <a:off x="436312" y="2159000"/>
            <a:ext cx="9304270" cy="4956705"/>
          </a:xfrm>
          <a:prstGeom prst="rect">
            <a:avLst/>
          </a:prstGeom>
        </p:spPr>
        <p:txBody>
          <a:bodyPr vert="horz" lIns="101882" tIns="50941" rIns="101882" bIns="50941" rtlCol="0">
            <a:normAutofit/>
          </a:bodyPr>
          <a:lstStyle>
            <a:lvl1pPr marL="171450" indent="0" algn="l" defTabSz="914400" rtl="0" eaLnBrk="1" latinLnBrk="0" hangingPunct="1">
              <a:spcBef>
                <a:spcPct val="20000"/>
              </a:spcBef>
              <a:spcAft>
                <a:spcPts val="600"/>
              </a:spcAft>
              <a:buFont typeface="Arial" pitchFamily="34" charset="0"/>
              <a:buNone/>
              <a:defRPr sz="2000" b="1" kern="1200">
                <a:solidFill>
                  <a:schemeClr val="tx1"/>
                </a:solidFill>
                <a:latin typeface="Avenir Book"/>
                <a:ea typeface="+mn-ea"/>
                <a:cs typeface="+mn-cs"/>
              </a:defRPr>
            </a:lvl1pPr>
            <a:lvl2pPr marL="182563" indent="-182563" algn="l" defTabSz="914400" rtl="0" eaLnBrk="1" latinLnBrk="0" hangingPunct="1">
              <a:spcBef>
                <a:spcPct val="20000"/>
              </a:spcBef>
              <a:buClr>
                <a:schemeClr val="tx2"/>
              </a:buClr>
              <a:buFont typeface="Wingdings" charset="2"/>
              <a:buChar char="§"/>
              <a:defRPr sz="2000" kern="1200">
                <a:solidFill>
                  <a:schemeClr val="tx1"/>
                </a:solidFill>
                <a:latin typeface="Avenir Book"/>
                <a:ea typeface="+mn-ea"/>
                <a:cs typeface="+mn-cs"/>
              </a:defRPr>
            </a:lvl2pPr>
            <a:lvl3pPr marL="679450" indent="-228600" algn="l" defTabSz="914400" rtl="0" eaLnBrk="1" latinLnBrk="0" hangingPunct="1">
              <a:spcBef>
                <a:spcPct val="20000"/>
              </a:spcBef>
              <a:buClr>
                <a:schemeClr val="tx2"/>
              </a:buClr>
              <a:buFont typeface="Wingdings" charset="2"/>
              <a:buChar char="§"/>
              <a:defRPr sz="1800" kern="1200">
                <a:solidFill>
                  <a:schemeClr val="tx1"/>
                </a:solidFill>
                <a:latin typeface="Avenir Book"/>
                <a:ea typeface="+mn-ea"/>
                <a:cs typeface="+mn-cs"/>
              </a:defRPr>
            </a:lvl3pPr>
            <a:lvl4pPr marL="1136650" indent="-228600" algn="l" defTabSz="914400" rtl="0" eaLnBrk="1" latinLnBrk="0" hangingPunct="1">
              <a:spcBef>
                <a:spcPct val="20000"/>
              </a:spcBef>
              <a:buClr>
                <a:schemeClr val="tx2"/>
              </a:buClr>
              <a:buFont typeface="Wingdings" charset="2"/>
              <a:buChar char="§"/>
              <a:defRPr sz="1800" kern="1200">
                <a:solidFill>
                  <a:schemeClr val="tx1"/>
                </a:solidFill>
                <a:latin typeface="Avenir Book"/>
                <a:ea typeface="+mn-ea"/>
                <a:cs typeface="+mn-cs"/>
              </a:defRPr>
            </a:lvl4pPr>
            <a:lvl5pPr marL="1617663" indent="-228600" algn="l" defTabSz="696913" rtl="0" eaLnBrk="1" latinLnBrk="0" hangingPunct="1">
              <a:spcBef>
                <a:spcPct val="20000"/>
              </a:spcBef>
              <a:buClr>
                <a:schemeClr val="tx2"/>
              </a:buClr>
              <a:buFont typeface="Wingdings" charset="2"/>
              <a:buChar char="§"/>
              <a:defRPr sz="1800" kern="1200" baseline="0">
                <a:solidFill>
                  <a:schemeClr val="tx1"/>
                </a:solidFill>
                <a:latin typeface="Avenir Book"/>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endParaRPr lang="en-US" sz="4900" dirty="0"/>
          </a:p>
        </p:txBody>
      </p:sp>
      <p:pic>
        <p:nvPicPr>
          <p:cNvPr id="8" name="Picture 7" descr="Screen Shot 2015-09-25 at 7.19.06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99621" y="1708969"/>
            <a:ext cx="4973320" cy="6063432"/>
          </a:xfrm>
          <a:prstGeom prst="rect">
            <a:avLst/>
          </a:prstGeom>
        </p:spPr>
      </p:pic>
    </p:spTree>
    <p:extLst>
      <p:ext uri="{BB962C8B-B14F-4D97-AF65-F5344CB8AC3E}">
        <p14:creationId xmlns:p14="http://schemas.microsoft.com/office/powerpoint/2010/main" val="29263159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502920" y="0"/>
            <a:ext cx="9071186" cy="5440680"/>
          </a:xfrm>
          <a:solidFill>
            <a:schemeClr val="bg1">
              <a:lumMod val="75000"/>
            </a:schemeClr>
          </a:solidFill>
        </p:spPr>
        <p:txBody>
          <a:bodyPr/>
          <a:lstStyle/>
          <a:p>
            <a:r>
              <a:rPr lang="en-US" dirty="0" smtClean="0"/>
              <a:t>Definition +</a:t>
            </a:r>
            <a:br>
              <a:rPr lang="en-US" dirty="0" smtClean="0"/>
            </a:br>
            <a:r>
              <a:rPr lang="en-US" dirty="0" smtClean="0"/>
              <a:t>Principles</a:t>
            </a:r>
            <a:endParaRPr lang="en-US" dirty="0"/>
          </a:p>
        </p:txBody>
      </p:sp>
      <p:sp>
        <p:nvSpPr>
          <p:cNvPr id="8" name="Subtitle 7"/>
          <p:cNvSpPr>
            <a:spLocks noGrp="1"/>
          </p:cNvSpPr>
          <p:nvPr>
            <p:ph type="subTitle" idx="1"/>
          </p:nvPr>
        </p:nvSpPr>
        <p:spPr/>
        <p:txBody>
          <a:bodyPr/>
          <a:lstStyle/>
          <a:p>
            <a:endParaRPr lang="en-US"/>
          </a:p>
        </p:txBody>
      </p:sp>
    </p:spTree>
    <p:extLst>
      <p:ext uri="{BB962C8B-B14F-4D97-AF65-F5344CB8AC3E}">
        <p14:creationId xmlns:p14="http://schemas.microsoft.com/office/powerpoint/2010/main" val="370296663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What is Design Thinking?</a:t>
            </a:r>
          </a:p>
        </p:txBody>
      </p:sp>
      <p:sp>
        <p:nvSpPr>
          <p:cNvPr id="3" name="Content Placeholder 2"/>
          <p:cNvSpPr>
            <a:spLocks noGrp="1"/>
          </p:cNvSpPr>
          <p:nvPr>
            <p:ph idx="1"/>
          </p:nvPr>
        </p:nvSpPr>
        <p:spPr/>
        <p:txBody>
          <a:bodyPr>
            <a:noAutofit/>
          </a:bodyPr>
          <a:lstStyle/>
          <a:p>
            <a:r>
              <a:rPr lang="en-US" sz="4000" dirty="0"/>
              <a:t>Design thinking is an emerging field of practice, rooted in the tools and processes traditionally employed in design disciplines (architecture, landscape architecture, graphic design, interior design, web design, interactive design and others). </a:t>
            </a:r>
          </a:p>
          <a:p>
            <a:endParaRPr lang="en-US" sz="4000" dirty="0"/>
          </a:p>
        </p:txBody>
      </p:sp>
    </p:spTree>
    <p:extLst>
      <p:ext uri="{BB962C8B-B14F-4D97-AF65-F5344CB8AC3E}">
        <p14:creationId xmlns:p14="http://schemas.microsoft.com/office/powerpoint/2010/main" val="5323317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What is Design Thinking?</a:t>
            </a:r>
          </a:p>
        </p:txBody>
      </p:sp>
      <p:sp>
        <p:nvSpPr>
          <p:cNvPr id="3" name="Content Placeholder 2"/>
          <p:cNvSpPr>
            <a:spLocks noGrp="1"/>
          </p:cNvSpPr>
          <p:nvPr>
            <p:ph idx="1"/>
          </p:nvPr>
        </p:nvSpPr>
        <p:spPr/>
        <p:txBody>
          <a:bodyPr>
            <a:noAutofit/>
          </a:bodyPr>
          <a:lstStyle/>
          <a:p>
            <a:r>
              <a:rPr lang="en-US" sz="4000" dirty="0"/>
              <a:t>The process of design thinking involves actions such as problem definition, field research, idea generation, storyboarding, frequent prototyping and narrative as ways to engage participants and motivate creative action.</a:t>
            </a:r>
          </a:p>
        </p:txBody>
      </p:sp>
    </p:spTree>
    <p:extLst>
      <p:ext uri="{BB962C8B-B14F-4D97-AF65-F5344CB8AC3E}">
        <p14:creationId xmlns:p14="http://schemas.microsoft.com/office/powerpoint/2010/main" val="409955895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What is Design Thinking?</a:t>
            </a:r>
            <a:endParaRPr lang="en-US" dirty="0"/>
          </a:p>
        </p:txBody>
      </p:sp>
      <p:pic>
        <p:nvPicPr>
          <p:cNvPr id="6" name="Content Placeholder 5" descr="medici-06.jpg"/>
          <p:cNvPicPr>
            <a:picLocks noGrp="1" noChangeAspect="1"/>
          </p:cNvPicPr>
          <p:nvPr>
            <p:ph idx="1"/>
          </p:nvPr>
        </p:nvPicPr>
        <p:blipFill>
          <a:blip r:embed="rId2">
            <a:extLst>
              <a:ext uri="{28A0092B-C50C-407E-A947-70E740481C1C}">
                <a14:useLocalDpi xmlns:a14="http://schemas.microsoft.com/office/drawing/2010/main" val="0"/>
              </a:ext>
            </a:extLst>
          </a:blip>
          <a:srcRect t="11164" b="11164"/>
          <a:stretch>
            <a:fillRect/>
          </a:stretch>
        </p:blipFill>
        <p:spPr/>
      </p:pic>
    </p:spTree>
    <p:extLst>
      <p:ext uri="{BB962C8B-B14F-4D97-AF65-F5344CB8AC3E}">
        <p14:creationId xmlns:p14="http://schemas.microsoft.com/office/powerpoint/2010/main" val="16090437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What is Design Thinking?</a:t>
            </a:r>
          </a:p>
        </p:txBody>
      </p:sp>
      <p:pic>
        <p:nvPicPr>
          <p:cNvPr id="2" name="Content Placeholder 1" descr="DrinKlip-Cup-Holder.jpg"/>
          <p:cNvPicPr>
            <a:picLocks noGrp="1" noChangeAspect="1"/>
          </p:cNvPicPr>
          <p:nvPr>
            <p:ph idx="1"/>
          </p:nvPr>
        </p:nvPicPr>
        <p:blipFill>
          <a:blip r:embed="rId2">
            <a:extLst>
              <a:ext uri="{28A0092B-C50C-407E-A947-70E740481C1C}">
                <a14:useLocalDpi xmlns:a14="http://schemas.microsoft.com/office/drawing/2010/main" val="0"/>
              </a:ext>
            </a:extLst>
          </a:blip>
          <a:srcRect t="21898" b="21898"/>
          <a:stretch>
            <a:fillRect/>
          </a:stretch>
        </p:blipFill>
        <p:spPr/>
      </p:pic>
    </p:spTree>
    <p:extLst>
      <p:ext uri="{BB962C8B-B14F-4D97-AF65-F5344CB8AC3E}">
        <p14:creationId xmlns:p14="http://schemas.microsoft.com/office/powerpoint/2010/main" val="192879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What is Design Thinking?</a:t>
            </a:r>
          </a:p>
        </p:txBody>
      </p:sp>
      <p:sp>
        <p:nvSpPr>
          <p:cNvPr id="3" name="Content Placeholder 2"/>
          <p:cNvSpPr>
            <a:spLocks noGrp="1"/>
          </p:cNvSpPr>
          <p:nvPr>
            <p:ph idx="1"/>
          </p:nvPr>
        </p:nvSpPr>
        <p:spPr/>
        <p:txBody>
          <a:bodyPr>
            <a:normAutofit/>
          </a:bodyPr>
          <a:lstStyle/>
          <a:p>
            <a:r>
              <a:rPr lang="en-US" sz="4900" dirty="0"/>
              <a:t>Design Thinking is a process.</a:t>
            </a:r>
          </a:p>
          <a:p>
            <a:r>
              <a:rPr lang="en-US" sz="4900" dirty="0"/>
              <a:t>Design Thinking is also an</a:t>
            </a:r>
          </a:p>
          <a:p>
            <a:r>
              <a:rPr lang="en-US" sz="4900" dirty="0"/>
              <a:t>emerging field.</a:t>
            </a:r>
          </a:p>
        </p:txBody>
      </p:sp>
    </p:spTree>
    <p:extLst>
      <p:ext uri="{BB962C8B-B14F-4D97-AF65-F5344CB8AC3E}">
        <p14:creationId xmlns:p14="http://schemas.microsoft.com/office/powerpoint/2010/main" val="5149311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What is Design Thinking?</a:t>
            </a:r>
          </a:p>
        </p:txBody>
      </p:sp>
      <p:sp>
        <p:nvSpPr>
          <p:cNvPr id="3" name="Content Placeholder 2"/>
          <p:cNvSpPr>
            <a:spLocks noGrp="1"/>
          </p:cNvSpPr>
          <p:nvPr>
            <p:ph idx="1"/>
          </p:nvPr>
        </p:nvSpPr>
        <p:spPr/>
        <p:txBody>
          <a:bodyPr>
            <a:normAutofit fontScale="92500"/>
          </a:bodyPr>
          <a:lstStyle/>
          <a:p>
            <a:r>
              <a:rPr lang="en-US" sz="4900" dirty="0"/>
              <a:t>Design Thinking uses tools and methods from design disciplines to create something new,</a:t>
            </a:r>
          </a:p>
          <a:p>
            <a:r>
              <a:rPr lang="en-US" sz="4900" dirty="0"/>
              <a:t>Or</a:t>
            </a:r>
          </a:p>
          <a:p>
            <a:r>
              <a:rPr lang="en-US" sz="4900" dirty="0"/>
              <a:t>to refine and make better something that exists.</a:t>
            </a:r>
          </a:p>
        </p:txBody>
      </p:sp>
    </p:spTree>
    <p:extLst>
      <p:ext uri="{BB962C8B-B14F-4D97-AF65-F5344CB8AC3E}">
        <p14:creationId xmlns:p14="http://schemas.microsoft.com/office/powerpoint/2010/main" val="25678155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What is Design Thinking?</a:t>
            </a:r>
          </a:p>
        </p:txBody>
      </p:sp>
      <p:sp>
        <p:nvSpPr>
          <p:cNvPr id="3" name="Content Placeholder 2"/>
          <p:cNvSpPr>
            <a:spLocks noGrp="1"/>
          </p:cNvSpPr>
          <p:nvPr>
            <p:ph idx="1"/>
          </p:nvPr>
        </p:nvSpPr>
        <p:spPr/>
        <p:txBody>
          <a:bodyPr>
            <a:normAutofit/>
          </a:bodyPr>
          <a:lstStyle/>
          <a:p>
            <a:r>
              <a:rPr lang="en-US" sz="4900" dirty="0"/>
              <a:t>Design seeks to function well. </a:t>
            </a:r>
          </a:p>
          <a:p>
            <a:r>
              <a:rPr lang="en-US" sz="4900" dirty="0"/>
              <a:t>Design seeks to delight.</a:t>
            </a:r>
          </a:p>
          <a:p>
            <a:r>
              <a:rPr lang="en-US" sz="4900" dirty="0"/>
              <a:t>Design seeks to innovate.</a:t>
            </a:r>
          </a:p>
          <a:p>
            <a:r>
              <a:rPr lang="en-US" sz="4900" dirty="0"/>
              <a:t>Design seeks to create beauty.</a:t>
            </a:r>
          </a:p>
        </p:txBody>
      </p:sp>
    </p:spTree>
    <p:extLst>
      <p:ext uri="{BB962C8B-B14F-4D97-AF65-F5344CB8AC3E}">
        <p14:creationId xmlns:p14="http://schemas.microsoft.com/office/powerpoint/2010/main" val="82741542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06681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empathy</a:t>
            </a:r>
            <a:endParaRPr lang="en-US" dirty="0"/>
          </a:p>
        </p:txBody>
      </p:sp>
      <p:pic>
        <p:nvPicPr>
          <p:cNvPr id="6" name="Picture 5" descr="Can-Empathy-Be-Learned-One-To-Consider-For-Staff-Trainin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380" y="1333988"/>
            <a:ext cx="7442133" cy="5965734"/>
          </a:xfrm>
          <a:prstGeom prst="rect">
            <a:avLst/>
          </a:prstGeom>
        </p:spPr>
      </p:pic>
    </p:spTree>
    <p:extLst>
      <p:ext uri="{BB962C8B-B14F-4D97-AF65-F5344CB8AC3E}">
        <p14:creationId xmlns:p14="http://schemas.microsoft.com/office/powerpoint/2010/main" val="911329118"/>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empathy</a:t>
            </a:r>
            <a:endParaRPr lang="en-US" dirty="0"/>
          </a:p>
        </p:txBody>
      </p:sp>
      <p:sp>
        <p:nvSpPr>
          <p:cNvPr id="3" name="Content Placeholder 2"/>
          <p:cNvSpPr>
            <a:spLocks noGrp="1"/>
          </p:cNvSpPr>
          <p:nvPr>
            <p:ph idx="1"/>
          </p:nvPr>
        </p:nvSpPr>
        <p:spPr/>
        <p:txBody>
          <a:bodyPr>
            <a:normAutofit/>
          </a:bodyPr>
          <a:lstStyle/>
          <a:p>
            <a:r>
              <a:rPr lang="en-US" sz="4900" dirty="0"/>
              <a:t>Users are very important in design thinking process.</a:t>
            </a:r>
          </a:p>
          <a:p>
            <a:r>
              <a:rPr lang="en-US" sz="4900" dirty="0"/>
              <a:t>Learning about the user and putting yourself in the users shoes is important.</a:t>
            </a:r>
          </a:p>
        </p:txBody>
      </p:sp>
    </p:spTree>
    <p:extLst>
      <p:ext uri="{BB962C8B-B14F-4D97-AF65-F5344CB8AC3E}">
        <p14:creationId xmlns:p14="http://schemas.microsoft.com/office/powerpoint/2010/main" val="503275817"/>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ideate</a:t>
            </a:r>
            <a:endParaRPr lang="en-US" dirty="0"/>
          </a:p>
        </p:txBody>
      </p:sp>
      <p:pic>
        <p:nvPicPr>
          <p:cNvPr id="3" name="Picture 2" descr="iStock_000002063877XSmallx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919" y="1317797"/>
            <a:ext cx="9079365" cy="6454603"/>
          </a:xfrm>
          <a:prstGeom prst="rect">
            <a:avLst/>
          </a:prstGeom>
        </p:spPr>
      </p:pic>
    </p:spTree>
    <p:extLst>
      <p:ext uri="{BB962C8B-B14F-4D97-AF65-F5344CB8AC3E}">
        <p14:creationId xmlns:p14="http://schemas.microsoft.com/office/powerpoint/2010/main" val="84438260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ideate</a:t>
            </a:r>
            <a:endParaRPr lang="en-US" dirty="0"/>
          </a:p>
        </p:txBody>
      </p:sp>
      <p:sp>
        <p:nvSpPr>
          <p:cNvPr id="5" name="Content Placeholder 4"/>
          <p:cNvSpPr>
            <a:spLocks noGrp="1"/>
          </p:cNvSpPr>
          <p:nvPr>
            <p:ph idx="1"/>
          </p:nvPr>
        </p:nvSpPr>
        <p:spPr/>
        <p:txBody>
          <a:bodyPr>
            <a:normAutofit/>
          </a:bodyPr>
          <a:lstStyle/>
          <a:p>
            <a:r>
              <a:rPr lang="en-US" sz="4900" dirty="0"/>
              <a:t>Generating many ideas is important.</a:t>
            </a:r>
          </a:p>
          <a:p>
            <a:r>
              <a:rPr lang="en-US" sz="4900" dirty="0"/>
              <a:t>Drawing a picture to go with your idea is important.</a:t>
            </a:r>
          </a:p>
          <a:p>
            <a:endParaRPr lang="en-US" sz="4900" dirty="0"/>
          </a:p>
        </p:txBody>
      </p:sp>
    </p:spTree>
    <p:extLst>
      <p:ext uri="{BB962C8B-B14F-4D97-AF65-F5344CB8AC3E}">
        <p14:creationId xmlns:p14="http://schemas.microsoft.com/office/powerpoint/2010/main" val="137936618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prototype</a:t>
            </a:r>
            <a:endParaRPr lang="en-US" dirty="0"/>
          </a:p>
        </p:txBody>
      </p:sp>
      <p:sp>
        <p:nvSpPr>
          <p:cNvPr id="5" name="Content Placeholder 4"/>
          <p:cNvSpPr>
            <a:spLocks noGrp="1"/>
          </p:cNvSpPr>
          <p:nvPr>
            <p:ph idx="1"/>
          </p:nvPr>
        </p:nvSpPr>
        <p:spPr/>
        <p:txBody>
          <a:bodyPr>
            <a:normAutofit/>
          </a:bodyPr>
          <a:lstStyle/>
          <a:p>
            <a:r>
              <a:rPr lang="en-US" sz="4900" dirty="0"/>
              <a:t>Making things visible is important.</a:t>
            </a:r>
          </a:p>
          <a:p>
            <a:r>
              <a:rPr lang="en-US" sz="4900" dirty="0"/>
              <a:t>Making things (thinking with your hands) is important.</a:t>
            </a:r>
          </a:p>
          <a:p>
            <a:endParaRPr lang="en-US" sz="4900" dirty="0"/>
          </a:p>
        </p:txBody>
      </p:sp>
    </p:spTree>
    <p:extLst>
      <p:ext uri="{BB962C8B-B14F-4D97-AF65-F5344CB8AC3E}">
        <p14:creationId xmlns:p14="http://schemas.microsoft.com/office/powerpoint/2010/main" val="329794283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prototype</a:t>
            </a:r>
            <a:endParaRPr lang="en-US" dirty="0"/>
          </a:p>
        </p:txBody>
      </p:sp>
      <p:pic>
        <p:nvPicPr>
          <p:cNvPr id="3" name="Picture 2" descr="pic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1717" y="1194279"/>
            <a:ext cx="8949780" cy="6578121"/>
          </a:xfrm>
          <a:prstGeom prst="rect">
            <a:avLst/>
          </a:prstGeom>
        </p:spPr>
      </p:pic>
    </p:spTree>
    <p:extLst>
      <p:ext uri="{BB962C8B-B14F-4D97-AF65-F5344CB8AC3E}">
        <p14:creationId xmlns:p14="http://schemas.microsoft.com/office/powerpoint/2010/main" val="1626560556"/>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prototype</a:t>
            </a:r>
            <a:endParaRPr lang="en-US" dirty="0"/>
          </a:p>
        </p:txBody>
      </p:sp>
      <p:pic>
        <p:nvPicPr>
          <p:cNvPr id="5" name="Picture 4" descr="SOS-signalmodule-wristband-small.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0056" y="1376516"/>
            <a:ext cx="8882886" cy="6864049"/>
          </a:xfrm>
          <a:prstGeom prst="rect">
            <a:avLst/>
          </a:prstGeom>
        </p:spPr>
      </p:pic>
    </p:spTree>
    <p:extLst>
      <p:ext uri="{BB962C8B-B14F-4D97-AF65-F5344CB8AC3E}">
        <p14:creationId xmlns:p14="http://schemas.microsoft.com/office/powerpoint/2010/main" val="2540551762"/>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Eight Principles</a:t>
            </a:r>
            <a:endParaRPr lang="en-US" dirty="0"/>
          </a:p>
        </p:txBody>
      </p:sp>
      <p:sp>
        <p:nvSpPr>
          <p:cNvPr id="6" name="Content Placeholder 4"/>
          <p:cNvSpPr>
            <a:spLocks noGrp="1"/>
          </p:cNvSpPr>
          <p:nvPr>
            <p:ph idx="1"/>
          </p:nvPr>
        </p:nvSpPr>
        <p:spPr>
          <a:xfrm>
            <a:off x="268672" y="1544885"/>
            <a:ext cx="9304270" cy="4956705"/>
          </a:xfrm>
        </p:spPr>
        <p:txBody>
          <a:bodyPr>
            <a:noAutofit/>
          </a:bodyPr>
          <a:lstStyle/>
          <a:p>
            <a:r>
              <a:rPr lang="en-US" sz="4000" dirty="0">
                <a:latin typeface="Avenir Black"/>
                <a:cs typeface="Avenir Black"/>
              </a:rPr>
              <a:t>1. Embracing diversity in all forms</a:t>
            </a:r>
          </a:p>
          <a:p>
            <a:endParaRPr lang="en-US" sz="4000" dirty="0">
              <a:latin typeface="Avenir Black"/>
              <a:cs typeface="Avenir Black"/>
            </a:endParaRPr>
          </a:p>
          <a:p>
            <a:r>
              <a:rPr lang="en-US" sz="4000" dirty="0">
                <a:latin typeface="Avenir Black"/>
                <a:cs typeface="Avenir Black"/>
              </a:rPr>
              <a:t>2. Radical collaboration</a:t>
            </a:r>
          </a:p>
          <a:p>
            <a:endParaRPr lang="en-US" sz="4000" dirty="0">
              <a:latin typeface="Avenir Black"/>
              <a:cs typeface="Avenir Black"/>
            </a:endParaRPr>
          </a:p>
          <a:p>
            <a:r>
              <a:rPr lang="en-US" sz="4000" dirty="0">
                <a:latin typeface="Avenir Black"/>
                <a:cs typeface="Avenir Black"/>
              </a:rPr>
              <a:t>3. Making things visible</a:t>
            </a:r>
          </a:p>
          <a:p>
            <a:endParaRPr lang="en-US" sz="4000" dirty="0">
              <a:latin typeface="Avenir Black"/>
              <a:cs typeface="Avenir Black"/>
            </a:endParaRPr>
          </a:p>
          <a:p>
            <a:r>
              <a:rPr lang="en-US" sz="4000" dirty="0">
                <a:latin typeface="Avenir Black"/>
                <a:cs typeface="Avenir Black"/>
              </a:rPr>
              <a:t>4. Having empathy for the user</a:t>
            </a:r>
          </a:p>
          <a:p>
            <a:endParaRPr lang="en-US" sz="2700" dirty="0">
              <a:latin typeface="Avenir Black"/>
              <a:cs typeface="Avenir Black"/>
            </a:endParaRPr>
          </a:p>
        </p:txBody>
      </p:sp>
    </p:spTree>
    <p:extLst>
      <p:ext uri="{BB962C8B-B14F-4D97-AF65-F5344CB8AC3E}">
        <p14:creationId xmlns:p14="http://schemas.microsoft.com/office/powerpoint/2010/main" val="1783117115"/>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Eight Principles</a:t>
            </a:r>
            <a:endParaRPr lang="en-US" dirty="0"/>
          </a:p>
        </p:txBody>
      </p:sp>
      <p:sp>
        <p:nvSpPr>
          <p:cNvPr id="6" name="Content Placeholder 4"/>
          <p:cNvSpPr>
            <a:spLocks noGrp="1"/>
          </p:cNvSpPr>
          <p:nvPr>
            <p:ph idx="1"/>
          </p:nvPr>
        </p:nvSpPr>
        <p:spPr>
          <a:xfrm>
            <a:off x="268672" y="796431"/>
            <a:ext cx="9304270" cy="4956705"/>
          </a:xfrm>
        </p:spPr>
        <p:txBody>
          <a:bodyPr>
            <a:noAutofit/>
          </a:bodyPr>
          <a:lstStyle/>
          <a:p>
            <a:endParaRPr lang="en-US" sz="4000" dirty="0">
              <a:latin typeface="Avenir Black"/>
              <a:cs typeface="Avenir Black"/>
            </a:endParaRPr>
          </a:p>
          <a:p>
            <a:r>
              <a:rPr lang="en-US" sz="4000" dirty="0">
                <a:latin typeface="Avenir Black"/>
                <a:cs typeface="Avenir Black"/>
              </a:rPr>
              <a:t>5. Having creative confidence</a:t>
            </a:r>
          </a:p>
          <a:p>
            <a:endParaRPr lang="en-US" sz="4000" dirty="0">
              <a:latin typeface="Avenir Black"/>
              <a:cs typeface="Avenir Black"/>
            </a:endParaRPr>
          </a:p>
          <a:p>
            <a:r>
              <a:rPr lang="en-US" sz="4000" dirty="0">
                <a:latin typeface="Avenir Black"/>
                <a:cs typeface="Avenir Black"/>
              </a:rPr>
              <a:t>6. Having a bias for action</a:t>
            </a:r>
          </a:p>
          <a:p>
            <a:endParaRPr lang="en-US" sz="4000" dirty="0">
              <a:latin typeface="Avenir Black"/>
              <a:cs typeface="Avenir Black"/>
            </a:endParaRPr>
          </a:p>
          <a:p>
            <a:r>
              <a:rPr lang="en-US" sz="4000" dirty="0">
                <a:latin typeface="Avenir Black"/>
                <a:cs typeface="Avenir Black"/>
              </a:rPr>
              <a:t>7. Being open to failing forward</a:t>
            </a:r>
          </a:p>
          <a:p>
            <a:endParaRPr lang="en-US" sz="4000" dirty="0">
              <a:latin typeface="Avenir Black"/>
              <a:cs typeface="Avenir Black"/>
            </a:endParaRPr>
          </a:p>
          <a:p>
            <a:r>
              <a:rPr lang="en-US" sz="4000" dirty="0">
                <a:latin typeface="Avenir Black"/>
                <a:cs typeface="Avenir Black"/>
              </a:rPr>
              <a:t>8. Committing to iterative action</a:t>
            </a:r>
          </a:p>
        </p:txBody>
      </p:sp>
    </p:spTree>
    <p:extLst>
      <p:ext uri="{BB962C8B-B14F-4D97-AF65-F5344CB8AC3E}">
        <p14:creationId xmlns:p14="http://schemas.microsoft.com/office/powerpoint/2010/main" val="1838726210"/>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502920" y="0"/>
            <a:ext cx="9071186" cy="5440680"/>
          </a:xfrm>
          <a:solidFill>
            <a:schemeClr val="bg1">
              <a:lumMod val="75000"/>
            </a:schemeClr>
          </a:solidFill>
        </p:spPr>
        <p:txBody>
          <a:bodyPr/>
          <a:lstStyle/>
          <a:p>
            <a:r>
              <a:rPr lang="en-US" dirty="0" smtClean="0"/>
              <a:t>The Course</a:t>
            </a:r>
            <a:endParaRPr lang="en-US" dirty="0"/>
          </a:p>
        </p:txBody>
      </p:sp>
      <p:sp>
        <p:nvSpPr>
          <p:cNvPr id="8" name="Subtitle 7"/>
          <p:cNvSpPr>
            <a:spLocks noGrp="1"/>
          </p:cNvSpPr>
          <p:nvPr>
            <p:ph type="subTitle" idx="1"/>
          </p:nvPr>
        </p:nvSpPr>
        <p:spPr/>
        <p:txBody>
          <a:bodyPr/>
          <a:lstStyle/>
          <a:p>
            <a:endParaRPr lang="en-US"/>
          </a:p>
        </p:txBody>
      </p:sp>
    </p:spTree>
    <p:extLst>
      <p:ext uri="{BB962C8B-B14F-4D97-AF65-F5344CB8AC3E}">
        <p14:creationId xmlns:p14="http://schemas.microsoft.com/office/powerpoint/2010/main" val="1976799959"/>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Course details</a:t>
            </a:r>
            <a:endParaRPr lang="en-US" dirty="0"/>
          </a:p>
        </p:txBody>
      </p:sp>
      <p:sp>
        <p:nvSpPr>
          <p:cNvPr id="5" name="Content Placeholder 4"/>
          <p:cNvSpPr>
            <a:spLocks noGrp="1"/>
          </p:cNvSpPr>
          <p:nvPr>
            <p:ph idx="1"/>
          </p:nvPr>
        </p:nvSpPr>
        <p:spPr/>
        <p:txBody>
          <a:bodyPr>
            <a:normAutofit fontScale="85000" lnSpcReduction="20000"/>
          </a:bodyPr>
          <a:lstStyle/>
          <a:p>
            <a:r>
              <a:rPr lang="en-US" sz="4900" dirty="0">
                <a:latin typeface="Avenir Black"/>
                <a:cs typeface="Avenir Black"/>
              </a:rPr>
              <a:t>Title: </a:t>
            </a:r>
            <a:r>
              <a:rPr lang="en-US" sz="4900" dirty="0"/>
              <a:t>Design Thinking for Innovation, LS/IS 5100</a:t>
            </a:r>
          </a:p>
          <a:p>
            <a:r>
              <a:rPr lang="en-US" sz="4900" dirty="0">
                <a:latin typeface="Avenir Black"/>
                <a:cs typeface="Avenir Black"/>
              </a:rPr>
              <a:t>Offered in: </a:t>
            </a:r>
            <a:r>
              <a:rPr lang="en-US" sz="4900" dirty="0"/>
              <a:t>Masters of Liberal Studies/Innovation Studies certificate programs, Spring Semester, St Paul or East Bank</a:t>
            </a:r>
          </a:p>
          <a:p>
            <a:r>
              <a:rPr lang="en-US" sz="4900" dirty="0">
                <a:latin typeface="Avenir Black"/>
                <a:cs typeface="Avenir Black"/>
              </a:rPr>
              <a:t>Students: </a:t>
            </a:r>
            <a:r>
              <a:rPr lang="en-US" sz="4900" dirty="0"/>
              <a:t>Graduate, professionals, some undergraduate</a:t>
            </a:r>
          </a:p>
          <a:p>
            <a:endParaRPr lang="en-US" dirty="0"/>
          </a:p>
        </p:txBody>
      </p:sp>
    </p:spTree>
    <p:extLst>
      <p:ext uri="{BB962C8B-B14F-4D97-AF65-F5344CB8AC3E}">
        <p14:creationId xmlns:p14="http://schemas.microsoft.com/office/powerpoint/2010/main" val="3280180725"/>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Learning objectives</a:t>
            </a:r>
            <a:endParaRPr lang="en-US" dirty="0"/>
          </a:p>
        </p:txBody>
      </p:sp>
      <p:sp>
        <p:nvSpPr>
          <p:cNvPr id="5" name="Content Placeholder 4"/>
          <p:cNvSpPr>
            <a:spLocks noGrp="1"/>
          </p:cNvSpPr>
          <p:nvPr>
            <p:ph idx="1"/>
          </p:nvPr>
        </p:nvSpPr>
        <p:spPr/>
        <p:txBody>
          <a:bodyPr>
            <a:normAutofit fontScale="85000" lnSpcReduction="20000"/>
          </a:bodyPr>
          <a:lstStyle/>
          <a:p>
            <a:r>
              <a:rPr lang="en-US" sz="4900" dirty="0">
                <a:latin typeface="Avenir Black"/>
                <a:cs typeface="Avenir Black"/>
              </a:rPr>
              <a:t>Title: </a:t>
            </a:r>
            <a:r>
              <a:rPr lang="en-US" sz="4900" dirty="0"/>
              <a:t>Design Thinking for Innovation, LS/IS 5100</a:t>
            </a:r>
          </a:p>
          <a:p>
            <a:r>
              <a:rPr lang="en-US" sz="4900" dirty="0">
                <a:latin typeface="+mj-lt"/>
              </a:rPr>
              <a:t>Offered in</a:t>
            </a:r>
            <a:r>
              <a:rPr lang="en-US" sz="4900" dirty="0"/>
              <a:t>: Masters of Liberal Studies/Innovation Studies certificate programs, Spring Semester, St Paul or East Bank</a:t>
            </a:r>
          </a:p>
          <a:p>
            <a:r>
              <a:rPr lang="en-US" sz="4900" dirty="0">
                <a:latin typeface="Avenir Black"/>
                <a:cs typeface="Avenir Black"/>
              </a:rPr>
              <a:t>Students: </a:t>
            </a:r>
            <a:r>
              <a:rPr lang="en-US" sz="4900" dirty="0"/>
              <a:t>Graduate, professionals, some undergraduate</a:t>
            </a:r>
          </a:p>
          <a:p>
            <a:endParaRPr lang="en-US" dirty="0"/>
          </a:p>
        </p:txBody>
      </p:sp>
    </p:spTree>
    <p:extLst>
      <p:ext uri="{BB962C8B-B14F-4D97-AF65-F5344CB8AC3E}">
        <p14:creationId xmlns:p14="http://schemas.microsoft.com/office/powerpoint/2010/main" val="2651211063"/>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PURPOSE</a:t>
            </a:r>
            <a:endParaRPr lang="en-US" dirty="0"/>
          </a:p>
        </p:txBody>
      </p:sp>
      <p:sp>
        <p:nvSpPr>
          <p:cNvPr id="5" name="Content Placeholder 4"/>
          <p:cNvSpPr>
            <a:spLocks noGrp="1"/>
          </p:cNvSpPr>
          <p:nvPr>
            <p:ph idx="1"/>
          </p:nvPr>
        </p:nvSpPr>
        <p:spPr/>
        <p:txBody>
          <a:bodyPr>
            <a:normAutofit fontScale="85000" lnSpcReduction="10000"/>
          </a:bodyPr>
          <a:lstStyle/>
          <a:p>
            <a:r>
              <a:rPr lang="en-US" sz="4900" dirty="0"/>
              <a:t>Teaching design thinking to interdisciplinary graduate students</a:t>
            </a:r>
          </a:p>
          <a:p>
            <a:r>
              <a:rPr lang="en-US" sz="4900" dirty="0"/>
              <a:t>Teaching design thinking to students who are not necessarily immersed in design</a:t>
            </a:r>
          </a:p>
          <a:p>
            <a:r>
              <a:rPr lang="en-US" sz="4900" dirty="0"/>
              <a:t>Teaching about real world applied design thinking</a:t>
            </a:r>
          </a:p>
          <a:p>
            <a:endParaRPr lang="en-US" dirty="0"/>
          </a:p>
        </p:txBody>
      </p:sp>
    </p:spTree>
    <p:extLst>
      <p:ext uri="{BB962C8B-B14F-4D97-AF65-F5344CB8AC3E}">
        <p14:creationId xmlns:p14="http://schemas.microsoft.com/office/powerpoint/2010/main" val="3650795032"/>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Key assignments</a:t>
            </a:r>
            <a:endParaRPr lang="en-US" dirty="0"/>
          </a:p>
        </p:txBody>
      </p:sp>
      <p:sp>
        <p:nvSpPr>
          <p:cNvPr id="5" name="Content Placeholder 4"/>
          <p:cNvSpPr>
            <a:spLocks noGrp="1"/>
          </p:cNvSpPr>
          <p:nvPr>
            <p:ph idx="1"/>
          </p:nvPr>
        </p:nvSpPr>
        <p:spPr/>
        <p:txBody>
          <a:bodyPr>
            <a:normAutofit fontScale="77500" lnSpcReduction="20000"/>
          </a:bodyPr>
          <a:lstStyle/>
          <a:p>
            <a:pPr marL="1018824" indent="-827795">
              <a:buAutoNum type="arabicPeriod"/>
            </a:pPr>
            <a:r>
              <a:rPr lang="en-US" sz="4900" b="0" dirty="0">
                <a:latin typeface="Avenir Black"/>
                <a:cs typeface="Avenir Black"/>
              </a:rPr>
              <a:t>Paper: </a:t>
            </a:r>
            <a:r>
              <a:rPr lang="en-US" sz="4900" dirty="0"/>
              <a:t>Studying a designer</a:t>
            </a:r>
          </a:p>
          <a:p>
            <a:pPr marL="1018824" indent="-827795">
              <a:buAutoNum type="arabicPeriod"/>
            </a:pPr>
            <a:r>
              <a:rPr lang="en-US" sz="4900" dirty="0">
                <a:latin typeface="Avenir Black"/>
                <a:cs typeface="Avenir Black"/>
              </a:rPr>
              <a:t>Paper: </a:t>
            </a:r>
            <a:r>
              <a:rPr lang="en-US" sz="4900" dirty="0"/>
              <a:t>Self as designer </a:t>
            </a:r>
          </a:p>
          <a:p>
            <a:pPr marL="1018824" indent="-827795">
              <a:buFont typeface="Arial" pitchFamily="34" charset="0"/>
              <a:buAutoNum type="arabicPeriod"/>
            </a:pPr>
            <a:r>
              <a:rPr lang="en-US" sz="4900" dirty="0">
                <a:latin typeface="Avenir Black"/>
                <a:cs typeface="Avenir Black"/>
              </a:rPr>
              <a:t>Field trips: </a:t>
            </a:r>
            <a:r>
              <a:rPr lang="en-US" sz="4900" dirty="0"/>
              <a:t>MIA, Leonardo’s Basement</a:t>
            </a:r>
          </a:p>
          <a:p>
            <a:pPr marL="1018824" indent="-827795">
              <a:buFont typeface="Arial" pitchFamily="34" charset="0"/>
              <a:buAutoNum type="arabicPeriod"/>
            </a:pPr>
            <a:r>
              <a:rPr lang="en-US" sz="4900" dirty="0">
                <a:latin typeface="Avenir Black"/>
                <a:cs typeface="Avenir Black"/>
              </a:rPr>
              <a:t>Visual Journal</a:t>
            </a:r>
          </a:p>
          <a:p>
            <a:pPr marL="1018824" indent="-827795">
              <a:buFont typeface="Arial" pitchFamily="34" charset="0"/>
              <a:buAutoNum type="arabicPeriod"/>
            </a:pPr>
            <a:r>
              <a:rPr lang="en-US" sz="4900" dirty="0">
                <a:latin typeface="Avenir Black"/>
                <a:cs typeface="Avenir Black"/>
              </a:rPr>
              <a:t>Team project with Real world clients</a:t>
            </a:r>
          </a:p>
          <a:p>
            <a:pPr marL="1018824" indent="-827795">
              <a:buFont typeface="Arial" pitchFamily="34" charset="0"/>
              <a:buAutoNum type="arabicPeriod"/>
            </a:pPr>
            <a:r>
              <a:rPr lang="en-US" sz="4900" dirty="0">
                <a:latin typeface="Avenir Black"/>
                <a:cs typeface="Avenir Black"/>
              </a:rPr>
              <a:t>Reflection paper</a:t>
            </a:r>
          </a:p>
          <a:p>
            <a:pPr marL="1018824" indent="-827795">
              <a:buFont typeface="Arial" pitchFamily="34" charset="0"/>
              <a:buAutoNum type="arabicPeriod"/>
            </a:pPr>
            <a:endParaRPr lang="en-US" sz="4900" dirty="0"/>
          </a:p>
          <a:p>
            <a:pPr marL="1018824" indent="-827795">
              <a:buAutoNum type="arabicPeriod"/>
            </a:pPr>
            <a:endParaRPr lang="en-US" sz="4900" dirty="0"/>
          </a:p>
          <a:p>
            <a:pPr marL="1018824" indent="-827795">
              <a:buAutoNum type="arabicPeriod"/>
            </a:pPr>
            <a:endParaRPr lang="en-US" sz="4900" dirty="0"/>
          </a:p>
          <a:p>
            <a:endParaRPr lang="en-US" dirty="0"/>
          </a:p>
        </p:txBody>
      </p:sp>
    </p:spTree>
    <p:extLst>
      <p:ext uri="{BB962C8B-B14F-4D97-AF65-F5344CB8AC3E}">
        <p14:creationId xmlns:p14="http://schemas.microsoft.com/office/powerpoint/2010/main" val="2608524745"/>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Client/Partners</a:t>
            </a:r>
            <a:endParaRPr lang="en-US" dirty="0"/>
          </a:p>
        </p:txBody>
      </p:sp>
      <p:sp>
        <p:nvSpPr>
          <p:cNvPr id="5" name="Content Placeholder 4"/>
          <p:cNvSpPr>
            <a:spLocks noGrp="1"/>
          </p:cNvSpPr>
          <p:nvPr>
            <p:ph idx="1"/>
          </p:nvPr>
        </p:nvSpPr>
        <p:spPr/>
        <p:txBody>
          <a:bodyPr>
            <a:normAutofit fontScale="70000" lnSpcReduction="20000"/>
          </a:bodyPr>
          <a:lstStyle/>
          <a:p>
            <a:r>
              <a:rPr lang="en-US" sz="4900" dirty="0"/>
              <a:t>Minneapolis of Arts</a:t>
            </a:r>
          </a:p>
          <a:p>
            <a:r>
              <a:rPr lang="en-US" sz="4900" dirty="0"/>
              <a:t>City of North St Paul</a:t>
            </a:r>
          </a:p>
          <a:p>
            <a:r>
              <a:rPr lang="en-US" sz="4900" dirty="0"/>
              <a:t>City of Minnetonka</a:t>
            </a:r>
          </a:p>
          <a:p>
            <a:r>
              <a:rPr lang="en-US" sz="4900" dirty="0"/>
              <a:t>Hennepin County Library</a:t>
            </a:r>
          </a:p>
          <a:p>
            <a:r>
              <a:rPr lang="en-US" sz="4900" dirty="0"/>
              <a:t>City of Woodbury</a:t>
            </a:r>
          </a:p>
          <a:p>
            <a:r>
              <a:rPr lang="en-US" sz="4900" dirty="0"/>
              <a:t>U of M Biomedical Library</a:t>
            </a:r>
          </a:p>
          <a:p>
            <a:r>
              <a:rPr lang="en-US" sz="4900" dirty="0"/>
              <a:t>U of M Informatics Institute</a:t>
            </a:r>
          </a:p>
          <a:p>
            <a:r>
              <a:rPr lang="en-US" sz="4900" dirty="0"/>
              <a:t>Others</a:t>
            </a:r>
          </a:p>
          <a:p>
            <a:pPr marL="1018824" indent="-827795">
              <a:buAutoNum type="arabicPeriod"/>
            </a:pPr>
            <a:endParaRPr lang="en-US" sz="4900" dirty="0"/>
          </a:p>
          <a:p>
            <a:endParaRPr lang="en-US" dirty="0"/>
          </a:p>
        </p:txBody>
      </p:sp>
    </p:spTree>
    <p:extLst>
      <p:ext uri="{BB962C8B-B14F-4D97-AF65-F5344CB8AC3E}">
        <p14:creationId xmlns:p14="http://schemas.microsoft.com/office/powerpoint/2010/main" val="2026426429"/>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502920" y="0"/>
            <a:ext cx="9071186" cy="5440680"/>
          </a:xfrm>
          <a:solidFill>
            <a:schemeClr val="bg1">
              <a:lumMod val="75000"/>
            </a:schemeClr>
          </a:solidFill>
        </p:spPr>
        <p:txBody>
          <a:bodyPr/>
          <a:lstStyle/>
          <a:p>
            <a:r>
              <a:rPr lang="en-US" dirty="0" smtClean="0"/>
              <a:t>Student work</a:t>
            </a:r>
            <a:endParaRPr lang="en-US" dirty="0"/>
          </a:p>
        </p:txBody>
      </p:sp>
      <p:sp>
        <p:nvSpPr>
          <p:cNvPr id="8" name="Subtitle 7"/>
          <p:cNvSpPr>
            <a:spLocks noGrp="1"/>
          </p:cNvSpPr>
          <p:nvPr>
            <p:ph type="subTitle" idx="1"/>
          </p:nvPr>
        </p:nvSpPr>
        <p:spPr/>
        <p:txBody>
          <a:bodyPr/>
          <a:lstStyle/>
          <a:p>
            <a:endParaRPr lang="en-US"/>
          </a:p>
        </p:txBody>
      </p:sp>
    </p:spTree>
    <p:extLst>
      <p:ext uri="{BB962C8B-B14F-4D97-AF65-F5344CB8AC3E}">
        <p14:creationId xmlns:p14="http://schemas.microsoft.com/office/powerpoint/2010/main" val="3762383101"/>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Paper 1</a:t>
            </a:r>
            <a:endParaRPr lang="en-US" dirty="0"/>
          </a:p>
        </p:txBody>
      </p:sp>
      <p:pic>
        <p:nvPicPr>
          <p:cNvPr id="9" name="Picture 8" descr="Shinar_IGfinal(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919" y="1400951"/>
            <a:ext cx="4677834" cy="6237112"/>
          </a:xfrm>
          <a:prstGeom prst="rect">
            <a:avLst/>
          </a:prstGeom>
        </p:spPr>
      </p:pic>
      <p:pic>
        <p:nvPicPr>
          <p:cNvPr id="10" name="Picture 9" descr="Shinar_IGfinal(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7770" y="1400950"/>
            <a:ext cx="4778587" cy="6371449"/>
          </a:xfrm>
          <a:prstGeom prst="rect">
            <a:avLst/>
          </a:prstGeom>
        </p:spPr>
      </p:pic>
      <p:cxnSp>
        <p:nvCxnSpPr>
          <p:cNvPr id="13" name="Straight Connector 12"/>
          <p:cNvCxnSpPr/>
          <p:nvPr/>
        </p:nvCxnSpPr>
        <p:spPr>
          <a:xfrm>
            <a:off x="778932" y="2777067"/>
            <a:ext cx="914400" cy="18288"/>
          </a:xfrm>
          <a:prstGeom prst="line">
            <a:avLst/>
          </a:prstGeom>
          <a:ln w="76200" cmpd="sng"/>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05254010"/>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Paper 1</a:t>
            </a:r>
            <a:endParaRPr lang="en-US" dirty="0"/>
          </a:p>
        </p:txBody>
      </p:sp>
      <p:pic>
        <p:nvPicPr>
          <p:cNvPr id="2" name="Picture 1" descr="Shinar_IGfinal(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238" y="1172352"/>
            <a:ext cx="4950036" cy="6600048"/>
          </a:xfrm>
          <a:prstGeom prst="rect">
            <a:avLst/>
          </a:prstGeom>
        </p:spPr>
      </p:pic>
      <p:pic>
        <p:nvPicPr>
          <p:cNvPr id="3" name="Picture 2" descr="Shinar_IGfinal(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4008" y="1036321"/>
            <a:ext cx="4908126" cy="6544168"/>
          </a:xfrm>
          <a:prstGeom prst="rect">
            <a:avLst/>
          </a:prstGeom>
        </p:spPr>
      </p:pic>
    </p:spTree>
    <p:extLst>
      <p:ext uri="{BB962C8B-B14F-4D97-AF65-F5344CB8AC3E}">
        <p14:creationId xmlns:p14="http://schemas.microsoft.com/office/powerpoint/2010/main" val="1300561560"/>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Paper 1</a:t>
            </a:r>
            <a:endParaRPr lang="en-US" dirty="0"/>
          </a:p>
        </p:txBody>
      </p:sp>
      <p:pic>
        <p:nvPicPr>
          <p:cNvPr id="7" name="Picture 6" descr="Nora Hayes Paper 1 v04 3-3-15(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3844" y="1497267"/>
            <a:ext cx="4533630" cy="6044840"/>
          </a:xfrm>
          <a:prstGeom prst="rect">
            <a:avLst/>
          </a:prstGeom>
        </p:spPr>
      </p:pic>
      <p:pic>
        <p:nvPicPr>
          <p:cNvPr id="8" name="Picture 7" descr="Nora Hayes Paper 1 v04 3-3-15(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6349" y="1505646"/>
            <a:ext cx="4426594" cy="5902123"/>
          </a:xfrm>
          <a:prstGeom prst="rect">
            <a:avLst/>
          </a:prstGeom>
        </p:spPr>
      </p:pic>
    </p:spTree>
    <p:extLst>
      <p:ext uri="{BB962C8B-B14F-4D97-AF65-F5344CB8AC3E}">
        <p14:creationId xmlns:p14="http://schemas.microsoft.com/office/powerpoint/2010/main" val="1988789964"/>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Paper 1</a:t>
            </a:r>
            <a:endParaRPr lang="en-US" dirty="0"/>
          </a:p>
        </p:txBody>
      </p:sp>
      <p:pic>
        <p:nvPicPr>
          <p:cNvPr id="5" name="Picture 4" descr="Capturepaper1original.PNG"/>
          <p:cNvPicPr/>
          <p:nvPr/>
        </p:nvPicPr>
        <p:blipFill>
          <a:blip r:embed="rId2" cstate="print"/>
          <a:stretch>
            <a:fillRect/>
          </a:stretch>
        </p:blipFill>
        <p:spPr>
          <a:xfrm>
            <a:off x="647510" y="1288803"/>
            <a:ext cx="5057140" cy="3005328"/>
          </a:xfrm>
          <a:prstGeom prst="rect">
            <a:avLst/>
          </a:prstGeom>
        </p:spPr>
      </p:pic>
      <p:pic>
        <p:nvPicPr>
          <p:cNvPr id="6" name="Picture 5" descr="CapturePaper1final.PNG"/>
          <p:cNvPicPr/>
          <p:nvPr/>
        </p:nvPicPr>
        <p:blipFill>
          <a:blip r:embed="rId3" cstate="print"/>
          <a:stretch>
            <a:fillRect/>
          </a:stretch>
        </p:blipFill>
        <p:spPr>
          <a:xfrm>
            <a:off x="647510" y="4447659"/>
            <a:ext cx="5019421" cy="2945596"/>
          </a:xfrm>
          <a:prstGeom prst="rect">
            <a:avLst/>
          </a:prstGeom>
        </p:spPr>
      </p:pic>
    </p:spTree>
    <p:extLst>
      <p:ext uri="{BB962C8B-B14F-4D97-AF65-F5344CB8AC3E}">
        <p14:creationId xmlns:p14="http://schemas.microsoft.com/office/powerpoint/2010/main" val="3231541429"/>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Paper 1</a:t>
            </a:r>
            <a:endParaRPr lang="en-US" dirty="0"/>
          </a:p>
        </p:txBody>
      </p:sp>
      <p:sp>
        <p:nvSpPr>
          <p:cNvPr id="5" name="Content Placeholder 4"/>
          <p:cNvSpPr>
            <a:spLocks noGrp="1"/>
          </p:cNvSpPr>
          <p:nvPr>
            <p:ph idx="1"/>
          </p:nvPr>
        </p:nvSpPr>
        <p:spPr/>
        <p:txBody>
          <a:bodyPr>
            <a:normAutofit fontScale="47500" lnSpcReduction="20000"/>
          </a:bodyPr>
          <a:lstStyle/>
          <a:p>
            <a:r>
              <a:rPr lang="en-US" sz="4900" dirty="0"/>
              <a:t>“Both papers were also quite challenging for the simple fact that I’ve grown overly accustomed to writing dry academic papers. I didn’t struggle with the writing of either. Writing the first felt rather straightforward, though I wished I had an extra page or two to work with. Writing the second was a fun exploration of how I might apply concepts from the course to my life and it actually got me really excited about trying to do so. The challenge, for me, came in the layout. I had wanted to learn to use InDesign, and while I’m glad I took the chance and tried it for both papers, there was a steep learning curve and I feel far from proficient. In addition to trying to teach myself to use a new software program, I also had to actually think about the layout….</a:t>
            </a:r>
            <a:endParaRPr lang="en-US" dirty="0"/>
          </a:p>
        </p:txBody>
      </p:sp>
    </p:spTree>
    <p:extLst>
      <p:ext uri="{BB962C8B-B14F-4D97-AF65-F5344CB8AC3E}">
        <p14:creationId xmlns:p14="http://schemas.microsoft.com/office/powerpoint/2010/main" val="1753863565"/>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Paper 1</a:t>
            </a:r>
            <a:endParaRPr lang="en-US" dirty="0"/>
          </a:p>
        </p:txBody>
      </p:sp>
      <p:sp>
        <p:nvSpPr>
          <p:cNvPr id="5" name="Content Placeholder 4"/>
          <p:cNvSpPr>
            <a:spLocks noGrp="1"/>
          </p:cNvSpPr>
          <p:nvPr>
            <p:ph idx="1"/>
          </p:nvPr>
        </p:nvSpPr>
        <p:spPr/>
        <p:txBody>
          <a:bodyPr>
            <a:normAutofit fontScale="55000" lnSpcReduction="20000"/>
          </a:bodyPr>
          <a:lstStyle/>
          <a:p>
            <a:r>
              <a:rPr lang="en-US" sz="4900" dirty="0"/>
              <a:t>…I typically write simple, double-spaced papers in Word, with at most 2 or 3 images of theoretical models or graphs scattered within. I’ve never put much thought into lines, color, spatial arrangements, or any of the other factors I had to consider in working on the paper. It felt a bit like stretching my brain in new ways. It also took several days of work before I could even tell if the layout I had created was actually pleasing to look at. I was initially so impressed by the mere fact that I </a:t>
            </a:r>
            <a:r>
              <a:rPr lang="en-US" sz="4900" i="1" dirty="0"/>
              <a:t>could</a:t>
            </a:r>
            <a:r>
              <a:rPr lang="en-US" sz="4900" dirty="0"/>
              <a:t> insert different images and text boxes, create colored backgrounds and generally play with the layout to a far greater degree than I was ever able to do in Word, I forgot to really consider how good it looked (or didn’t).”</a:t>
            </a:r>
          </a:p>
        </p:txBody>
      </p:sp>
    </p:spTree>
    <p:extLst>
      <p:ext uri="{BB962C8B-B14F-4D97-AF65-F5344CB8AC3E}">
        <p14:creationId xmlns:p14="http://schemas.microsoft.com/office/powerpoint/2010/main" val="2675899032"/>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Paper 2: ON SELF AS </a:t>
            </a:r>
            <a:r>
              <a:rPr lang="en-US" dirty="0" err="1" smtClean="0"/>
              <a:t>DEsignER</a:t>
            </a:r>
            <a:endParaRPr lang="en-US" dirty="0"/>
          </a:p>
        </p:txBody>
      </p:sp>
      <p:pic>
        <p:nvPicPr>
          <p:cNvPr id="2" name="Picture 1" descr="1Shinar_Profile_Final.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2683" y="1727561"/>
            <a:ext cx="4074584" cy="5432778"/>
          </a:xfrm>
          <a:prstGeom prst="rect">
            <a:avLst/>
          </a:prstGeom>
        </p:spPr>
      </p:pic>
      <p:pic>
        <p:nvPicPr>
          <p:cNvPr id="3" name="Picture 2" descr="1Shinar_Profile_Final.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2836" y="1401312"/>
            <a:ext cx="4533630" cy="6044840"/>
          </a:xfrm>
          <a:prstGeom prst="rect">
            <a:avLst/>
          </a:prstGeom>
        </p:spPr>
      </p:pic>
    </p:spTree>
    <p:extLst>
      <p:ext uri="{BB962C8B-B14F-4D97-AF65-F5344CB8AC3E}">
        <p14:creationId xmlns:p14="http://schemas.microsoft.com/office/powerpoint/2010/main" val="1029592965"/>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Visual Journal</a:t>
            </a:r>
            <a:endParaRPr lang="en-US" dirty="0"/>
          </a:p>
        </p:txBody>
      </p:sp>
      <p:sp>
        <p:nvSpPr>
          <p:cNvPr id="5" name="Content Placeholder 4"/>
          <p:cNvSpPr>
            <a:spLocks noGrp="1"/>
          </p:cNvSpPr>
          <p:nvPr>
            <p:ph idx="1"/>
          </p:nvPr>
        </p:nvSpPr>
        <p:spPr/>
        <p:txBody>
          <a:bodyPr>
            <a:normAutofit/>
          </a:bodyPr>
          <a:lstStyle/>
          <a:p>
            <a:r>
              <a:rPr lang="en-US" sz="4900" dirty="0">
                <a:latin typeface="Avenir Black"/>
                <a:cs typeface="Avenir Black"/>
              </a:rPr>
              <a:t>Scott </a:t>
            </a:r>
            <a:r>
              <a:rPr lang="en-US" sz="4900" dirty="0" err="1">
                <a:latin typeface="Avenir Black"/>
                <a:cs typeface="Avenir Black"/>
              </a:rPr>
              <a:t>Fillman</a:t>
            </a:r>
            <a:endParaRPr lang="en-US" sz="4900" dirty="0">
              <a:latin typeface="Avenir Black"/>
              <a:cs typeface="Avenir Black"/>
            </a:endParaRPr>
          </a:p>
          <a:p>
            <a:r>
              <a:rPr lang="en-US" sz="4900" dirty="0">
                <a:latin typeface="Avenir Black"/>
                <a:cs typeface="Avenir Black"/>
              </a:rPr>
              <a:t>Erin </a:t>
            </a:r>
            <a:r>
              <a:rPr lang="en-US" sz="4900" dirty="0" err="1">
                <a:latin typeface="Avenir Black"/>
                <a:cs typeface="Avenir Black"/>
              </a:rPr>
              <a:t>Kober</a:t>
            </a:r>
            <a:endParaRPr lang="en-US" sz="4900" dirty="0">
              <a:latin typeface="Avenir Black"/>
              <a:cs typeface="Avenir Black"/>
            </a:endParaRPr>
          </a:p>
          <a:p>
            <a:r>
              <a:rPr lang="en-US" sz="4900" dirty="0">
                <a:latin typeface="Avenir Black"/>
                <a:cs typeface="Avenir Black"/>
              </a:rPr>
              <a:t>Exhibited in </a:t>
            </a:r>
            <a:r>
              <a:rPr lang="en-US" sz="4900" dirty="0" err="1">
                <a:latin typeface="Avenir Black"/>
                <a:cs typeface="Avenir Black"/>
              </a:rPr>
              <a:t>Rapson</a:t>
            </a:r>
            <a:r>
              <a:rPr lang="en-US" sz="4900" dirty="0">
                <a:latin typeface="Avenir Black"/>
                <a:cs typeface="Avenir Black"/>
              </a:rPr>
              <a:t> library</a:t>
            </a:r>
            <a:endParaRPr lang="en-US" sz="4900" dirty="0"/>
          </a:p>
          <a:p>
            <a:endParaRPr lang="en-US" dirty="0"/>
          </a:p>
        </p:txBody>
      </p:sp>
      <p:pic>
        <p:nvPicPr>
          <p:cNvPr id="2" name="Picture 1" descr="visual_journal_digital_sf.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919" y="1986281"/>
            <a:ext cx="9070023" cy="5256491"/>
          </a:xfrm>
          <a:prstGeom prst="rect">
            <a:avLst/>
          </a:prstGeom>
        </p:spPr>
      </p:pic>
    </p:spTree>
    <p:extLst>
      <p:ext uri="{BB962C8B-B14F-4D97-AF65-F5344CB8AC3E}">
        <p14:creationId xmlns:p14="http://schemas.microsoft.com/office/powerpoint/2010/main" val="3034255372"/>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Visual Journal</a:t>
            </a:r>
            <a:endParaRPr lang="en-US" dirty="0"/>
          </a:p>
        </p:txBody>
      </p:sp>
      <p:pic>
        <p:nvPicPr>
          <p:cNvPr id="3" name="Picture 2" descr="visual_journal_digital_sf.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919" y="1943101"/>
            <a:ext cx="9145694" cy="5300345"/>
          </a:xfrm>
          <a:prstGeom prst="rect">
            <a:avLst/>
          </a:prstGeom>
        </p:spPr>
      </p:pic>
    </p:spTree>
    <p:extLst>
      <p:ext uri="{BB962C8B-B14F-4D97-AF65-F5344CB8AC3E}">
        <p14:creationId xmlns:p14="http://schemas.microsoft.com/office/powerpoint/2010/main" val="3297228048"/>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Visual Journal</a:t>
            </a:r>
            <a:endParaRPr lang="en-US" dirty="0"/>
          </a:p>
        </p:txBody>
      </p:sp>
      <p:pic>
        <p:nvPicPr>
          <p:cNvPr id="6" name="Content Placeholder 5" descr="visual_journal_digital_sf.pdf"/>
          <p:cNvPicPr>
            <a:picLocks noGrp="1" noChangeAspect="1"/>
          </p:cNvPicPr>
          <p:nvPr>
            <p:ph idx="1"/>
          </p:nvPr>
        </p:nvPicPr>
        <p:blipFill>
          <a:blip r:embed="rId2">
            <a:extLst>
              <a:ext uri="{28A0092B-C50C-407E-A947-70E740481C1C}">
                <a14:useLocalDpi xmlns:a14="http://schemas.microsoft.com/office/drawing/2010/main" val="0"/>
              </a:ext>
            </a:extLst>
          </a:blip>
          <a:srcRect t="4037" b="4037"/>
          <a:stretch>
            <a:fillRect/>
          </a:stretch>
        </p:blipFill>
        <p:spPr/>
      </p:pic>
    </p:spTree>
    <p:extLst>
      <p:ext uri="{BB962C8B-B14F-4D97-AF65-F5344CB8AC3E}">
        <p14:creationId xmlns:p14="http://schemas.microsoft.com/office/powerpoint/2010/main" val="3671635449"/>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Team Project </a:t>
            </a:r>
            <a:endParaRPr lang="en-US" dirty="0"/>
          </a:p>
        </p:txBody>
      </p:sp>
      <p:sp>
        <p:nvSpPr>
          <p:cNvPr id="5" name="Content Placeholder 4"/>
          <p:cNvSpPr>
            <a:spLocks noGrp="1"/>
          </p:cNvSpPr>
          <p:nvPr>
            <p:ph idx="1"/>
          </p:nvPr>
        </p:nvSpPr>
        <p:spPr/>
        <p:txBody>
          <a:bodyPr>
            <a:normAutofit/>
          </a:bodyPr>
          <a:lstStyle/>
          <a:p>
            <a:r>
              <a:rPr lang="en-US" sz="4900" dirty="0">
                <a:latin typeface="Avenir Black"/>
                <a:cs typeface="Avenir Black"/>
              </a:rPr>
              <a:t>Go! Woodbury</a:t>
            </a:r>
          </a:p>
          <a:p>
            <a:r>
              <a:rPr lang="en-US" sz="4900" dirty="0">
                <a:latin typeface="Avenir Black"/>
                <a:cs typeface="Avenir Black"/>
              </a:rPr>
              <a:t>HCL</a:t>
            </a:r>
            <a:endParaRPr lang="en-US" sz="4900" dirty="0"/>
          </a:p>
          <a:p>
            <a:endParaRPr lang="en-US" dirty="0"/>
          </a:p>
        </p:txBody>
      </p:sp>
      <p:pic>
        <p:nvPicPr>
          <p:cNvPr id="2" name="Picture 1" descr="Woodbury Final Presentation.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64353"/>
            <a:ext cx="10058400" cy="5829300"/>
          </a:xfrm>
          <a:prstGeom prst="rect">
            <a:avLst/>
          </a:prstGeom>
        </p:spPr>
      </p:pic>
    </p:spTree>
    <p:extLst>
      <p:ext uri="{BB962C8B-B14F-4D97-AF65-F5344CB8AC3E}">
        <p14:creationId xmlns:p14="http://schemas.microsoft.com/office/powerpoint/2010/main" val="1354494071"/>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Team Project </a:t>
            </a:r>
            <a:endParaRPr lang="en-US" dirty="0"/>
          </a:p>
        </p:txBody>
      </p:sp>
      <p:pic>
        <p:nvPicPr>
          <p:cNvPr id="5" name="Content Placeholder 4" descr="Woodbury Final Presentation.pdf"/>
          <p:cNvPicPr>
            <a:picLocks noGrp="1" noChangeAspect="1"/>
          </p:cNvPicPr>
          <p:nvPr>
            <p:ph idx="1"/>
          </p:nvPr>
        </p:nvPicPr>
        <p:blipFill>
          <a:blip r:embed="rId2">
            <a:extLst>
              <a:ext uri="{28A0092B-C50C-407E-A947-70E740481C1C}">
                <a14:useLocalDpi xmlns:a14="http://schemas.microsoft.com/office/drawing/2010/main" val="0"/>
              </a:ext>
            </a:extLst>
          </a:blip>
          <a:srcRect t="4037" b="4037"/>
          <a:stretch>
            <a:fillRect/>
          </a:stretch>
        </p:blipFill>
        <p:spPr/>
      </p:pic>
    </p:spTree>
    <p:extLst>
      <p:ext uri="{BB962C8B-B14F-4D97-AF65-F5344CB8AC3E}">
        <p14:creationId xmlns:p14="http://schemas.microsoft.com/office/powerpoint/2010/main" val="3572000774"/>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Team Project </a:t>
            </a:r>
            <a:endParaRPr lang="en-US" dirty="0"/>
          </a:p>
        </p:txBody>
      </p:sp>
      <p:pic>
        <p:nvPicPr>
          <p:cNvPr id="3" name="Content Placeholder 2" descr="Woodbury Final Presentation.pdf"/>
          <p:cNvPicPr>
            <a:picLocks noGrp="1" noChangeAspect="1"/>
          </p:cNvPicPr>
          <p:nvPr>
            <p:ph idx="1"/>
          </p:nvPr>
        </p:nvPicPr>
        <p:blipFill>
          <a:blip r:embed="rId2">
            <a:extLst>
              <a:ext uri="{28A0092B-C50C-407E-A947-70E740481C1C}">
                <a14:useLocalDpi xmlns:a14="http://schemas.microsoft.com/office/drawing/2010/main" val="0"/>
              </a:ext>
            </a:extLst>
          </a:blip>
          <a:srcRect t="4037" b="4037"/>
          <a:stretch>
            <a:fillRect/>
          </a:stretch>
        </p:blipFill>
        <p:spPr/>
      </p:pic>
    </p:spTree>
    <p:extLst>
      <p:ext uri="{BB962C8B-B14F-4D97-AF65-F5344CB8AC3E}">
        <p14:creationId xmlns:p14="http://schemas.microsoft.com/office/powerpoint/2010/main" val="91312860"/>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Team Project </a:t>
            </a:r>
            <a:endParaRPr lang="en-US" dirty="0"/>
          </a:p>
        </p:txBody>
      </p:sp>
      <p:pic>
        <p:nvPicPr>
          <p:cNvPr id="3" name="Content Placeholder 2" descr="Woodbury Final Presentation.pdf"/>
          <p:cNvPicPr>
            <a:picLocks noGrp="1" noChangeAspect="1"/>
          </p:cNvPicPr>
          <p:nvPr>
            <p:ph idx="1"/>
          </p:nvPr>
        </p:nvPicPr>
        <p:blipFill>
          <a:blip r:embed="rId2">
            <a:extLst>
              <a:ext uri="{28A0092B-C50C-407E-A947-70E740481C1C}">
                <a14:useLocalDpi xmlns:a14="http://schemas.microsoft.com/office/drawing/2010/main" val="0"/>
              </a:ext>
            </a:extLst>
          </a:blip>
          <a:srcRect t="4037" b="4037"/>
          <a:stretch>
            <a:fillRect/>
          </a:stretch>
        </p:blipFill>
        <p:spPr/>
      </p:pic>
    </p:spTree>
    <p:extLst>
      <p:ext uri="{BB962C8B-B14F-4D97-AF65-F5344CB8AC3E}">
        <p14:creationId xmlns:p14="http://schemas.microsoft.com/office/powerpoint/2010/main" val="1520407530"/>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Team Project </a:t>
            </a:r>
            <a:endParaRPr lang="en-US" dirty="0"/>
          </a:p>
        </p:txBody>
      </p:sp>
      <p:pic>
        <p:nvPicPr>
          <p:cNvPr id="6" name="Content Placeholder 5" descr="Woodbury Final Presentation.pdf"/>
          <p:cNvPicPr>
            <a:picLocks noGrp="1" noChangeAspect="1"/>
          </p:cNvPicPr>
          <p:nvPr>
            <p:ph idx="1"/>
          </p:nvPr>
        </p:nvPicPr>
        <p:blipFill>
          <a:blip r:embed="rId2">
            <a:extLst>
              <a:ext uri="{28A0092B-C50C-407E-A947-70E740481C1C}">
                <a14:useLocalDpi xmlns:a14="http://schemas.microsoft.com/office/drawing/2010/main" val="0"/>
              </a:ext>
            </a:extLst>
          </a:blip>
          <a:srcRect t="4037" b="4037"/>
          <a:stretch>
            <a:fillRect/>
          </a:stretch>
        </p:blipFill>
        <p:spPr>
          <a:xfrm>
            <a:off x="268672" y="1727561"/>
            <a:ext cx="9304270" cy="4956705"/>
          </a:xfrm>
        </p:spPr>
      </p:pic>
    </p:spTree>
    <p:extLst>
      <p:ext uri="{BB962C8B-B14F-4D97-AF65-F5344CB8AC3E}">
        <p14:creationId xmlns:p14="http://schemas.microsoft.com/office/powerpoint/2010/main" val="2817183110"/>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Team Project </a:t>
            </a:r>
            <a:endParaRPr lang="en-US" dirty="0"/>
          </a:p>
        </p:txBody>
      </p:sp>
      <p:pic>
        <p:nvPicPr>
          <p:cNvPr id="5" name="Content Placeholder 4" descr="Woodbury Final Presentation.pdf"/>
          <p:cNvPicPr>
            <a:picLocks noGrp="1" noChangeAspect="1"/>
          </p:cNvPicPr>
          <p:nvPr>
            <p:ph idx="1"/>
          </p:nvPr>
        </p:nvPicPr>
        <p:blipFill>
          <a:blip r:embed="rId2">
            <a:extLst>
              <a:ext uri="{28A0092B-C50C-407E-A947-70E740481C1C}">
                <a14:useLocalDpi xmlns:a14="http://schemas.microsoft.com/office/drawing/2010/main" val="0"/>
              </a:ext>
            </a:extLst>
          </a:blip>
          <a:srcRect t="4037" b="4037"/>
          <a:stretch>
            <a:fillRect/>
          </a:stretch>
        </p:blipFill>
        <p:spPr/>
      </p:pic>
    </p:spTree>
    <p:extLst>
      <p:ext uri="{BB962C8B-B14F-4D97-AF65-F5344CB8AC3E}">
        <p14:creationId xmlns:p14="http://schemas.microsoft.com/office/powerpoint/2010/main" val="2914534711"/>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Team Project – Student Reflection</a:t>
            </a:r>
            <a:endParaRPr lang="en-US" dirty="0"/>
          </a:p>
        </p:txBody>
      </p:sp>
      <p:sp>
        <p:nvSpPr>
          <p:cNvPr id="5" name="Content Placeholder 4"/>
          <p:cNvSpPr>
            <a:spLocks noGrp="1"/>
          </p:cNvSpPr>
          <p:nvPr>
            <p:ph idx="1"/>
          </p:nvPr>
        </p:nvSpPr>
        <p:spPr/>
        <p:txBody>
          <a:bodyPr>
            <a:normAutofit fontScale="55000" lnSpcReduction="20000"/>
          </a:bodyPr>
          <a:lstStyle/>
          <a:p>
            <a:r>
              <a:rPr lang="en-US" sz="4900" b="0" dirty="0"/>
              <a:t>‘The introduction of the project by Albert, our primary contact for the “Culture of Health in Woodbury” initiative, left me with the impression that the initiative was in a very early phase of development. It appeared that the team responsible for the initiative had yet to begin defining and articulating their purpose in a tangible and specific nature. The broad and nebulous talking points that existed as the “pitch” for the initiative left us with more questions than answers. It quickly became clear that the lack of a brand and specific details about the mission, service areas, and story of the initiative likely left potential donors or partners unsettled. It is difficult to back something that seems ambiguous - no one wants to volunteer or throw money toward something that they can’t grasp.’</a:t>
            </a:r>
            <a:endParaRPr lang="en-US" dirty="0"/>
          </a:p>
        </p:txBody>
      </p:sp>
    </p:spTree>
    <p:extLst>
      <p:ext uri="{BB962C8B-B14F-4D97-AF65-F5344CB8AC3E}">
        <p14:creationId xmlns:p14="http://schemas.microsoft.com/office/powerpoint/2010/main" val="1664036564"/>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Outcome Examples</a:t>
            </a:r>
            <a:endParaRPr lang="en-US" dirty="0"/>
          </a:p>
        </p:txBody>
      </p:sp>
      <p:sp>
        <p:nvSpPr>
          <p:cNvPr id="5" name="Content Placeholder 4"/>
          <p:cNvSpPr>
            <a:spLocks noGrp="1"/>
          </p:cNvSpPr>
          <p:nvPr>
            <p:ph idx="1"/>
          </p:nvPr>
        </p:nvSpPr>
        <p:spPr/>
        <p:txBody>
          <a:bodyPr>
            <a:normAutofit fontScale="77500" lnSpcReduction="20000"/>
          </a:bodyPr>
          <a:lstStyle/>
          <a:p>
            <a:r>
              <a:rPr lang="en-US" sz="4900" dirty="0">
                <a:latin typeface="Avenir Black"/>
                <a:cs typeface="Avenir Black"/>
              </a:rPr>
              <a:t>Influencing student careers</a:t>
            </a:r>
          </a:p>
          <a:p>
            <a:r>
              <a:rPr lang="en-US" sz="4900" dirty="0">
                <a:latin typeface="Avenir Black"/>
                <a:cs typeface="Avenir Black"/>
              </a:rPr>
              <a:t>Contributing to systems change</a:t>
            </a:r>
          </a:p>
          <a:p>
            <a:r>
              <a:rPr lang="en-US" sz="4900" dirty="0"/>
              <a:t>-- </a:t>
            </a:r>
          </a:p>
          <a:p>
            <a:r>
              <a:rPr lang="en-US" sz="4900" dirty="0">
                <a:latin typeface="Avenir Black"/>
                <a:cs typeface="Avenir Black"/>
              </a:rPr>
              <a:t>Partner success</a:t>
            </a:r>
          </a:p>
          <a:p>
            <a:r>
              <a:rPr lang="en-US" sz="4900" dirty="0"/>
              <a:t>Minneapolis Institute of Arts Exhibit </a:t>
            </a:r>
          </a:p>
          <a:p>
            <a:r>
              <a:rPr lang="en-US" sz="4900" dirty="0"/>
              <a:t>Hennepin County Library Patron Experiences</a:t>
            </a:r>
          </a:p>
          <a:p>
            <a:endParaRPr lang="en-US" sz="4900" dirty="0"/>
          </a:p>
          <a:p>
            <a:endParaRPr lang="en-US" dirty="0"/>
          </a:p>
        </p:txBody>
      </p:sp>
    </p:spTree>
    <p:extLst>
      <p:ext uri="{BB962C8B-B14F-4D97-AF65-F5344CB8AC3E}">
        <p14:creationId xmlns:p14="http://schemas.microsoft.com/office/powerpoint/2010/main" val="1145347687"/>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502920" y="0"/>
            <a:ext cx="9071186" cy="5440680"/>
          </a:xfrm>
          <a:solidFill>
            <a:schemeClr val="bg1">
              <a:lumMod val="75000"/>
            </a:schemeClr>
          </a:solidFill>
        </p:spPr>
        <p:txBody>
          <a:bodyPr/>
          <a:lstStyle/>
          <a:p>
            <a:r>
              <a:rPr lang="en-US" dirty="0" smtClean="0"/>
              <a:t>In</a:t>
            </a:r>
            <a:br>
              <a:rPr lang="en-US" dirty="0" smtClean="0"/>
            </a:br>
            <a:r>
              <a:rPr lang="en-US" dirty="0" smtClean="0"/>
              <a:t>Conclusion</a:t>
            </a:r>
            <a:endParaRPr lang="en-US" dirty="0"/>
          </a:p>
        </p:txBody>
      </p:sp>
      <p:sp>
        <p:nvSpPr>
          <p:cNvPr id="8" name="Subtitle 7"/>
          <p:cNvSpPr>
            <a:spLocks noGrp="1"/>
          </p:cNvSpPr>
          <p:nvPr>
            <p:ph type="subTitle" idx="1"/>
          </p:nvPr>
        </p:nvSpPr>
        <p:spPr/>
        <p:txBody>
          <a:bodyPr/>
          <a:lstStyle/>
          <a:p>
            <a:endParaRPr lang="en-US"/>
          </a:p>
        </p:txBody>
      </p:sp>
    </p:spTree>
    <p:extLst>
      <p:ext uri="{BB962C8B-B14F-4D97-AF65-F5344CB8AC3E}">
        <p14:creationId xmlns:p14="http://schemas.microsoft.com/office/powerpoint/2010/main" val="1478820941"/>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Application Possibilities</a:t>
            </a:r>
            <a:endParaRPr lang="en-US" dirty="0"/>
          </a:p>
        </p:txBody>
      </p:sp>
      <p:sp>
        <p:nvSpPr>
          <p:cNvPr id="5" name="Content Placeholder 4"/>
          <p:cNvSpPr>
            <a:spLocks noGrp="1"/>
          </p:cNvSpPr>
          <p:nvPr>
            <p:ph idx="1"/>
          </p:nvPr>
        </p:nvSpPr>
        <p:spPr/>
        <p:txBody>
          <a:bodyPr>
            <a:normAutofit fontScale="62500" lnSpcReduction="20000"/>
          </a:bodyPr>
          <a:lstStyle/>
          <a:p>
            <a:pPr marL="1018824" indent="-827795">
              <a:buAutoNum type="arabicPeriod"/>
            </a:pPr>
            <a:r>
              <a:rPr lang="en-US" sz="4900" dirty="0"/>
              <a:t>Use DT to </a:t>
            </a:r>
            <a:r>
              <a:rPr lang="en-US" sz="4900" dirty="0">
                <a:latin typeface="Avenir Black"/>
                <a:cs typeface="Avenir Black"/>
              </a:rPr>
              <a:t>organize your course</a:t>
            </a:r>
          </a:p>
          <a:p>
            <a:pPr marL="1018824" indent="-827795">
              <a:buAutoNum type="arabicPeriod"/>
            </a:pPr>
            <a:r>
              <a:rPr lang="en-US" sz="4900" dirty="0"/>
              <a:t>Use DT to </a:t>
            </a:r>
            <a:r>
              <a:rPr lang="en-US" sz="4900" dirty="0">
                <a:latin typeface="Avenir Black"/>
                <a:cs typeface="Avenir Black"/>
              </a:rPr>
              <a:t>structure a student team project</a:t>
            </a:r>
          </a:p>
          <a:p>
            <a:pPr marL="1018824" indent="-827795">
              <a:buAutoNum type="arabicPeriod"/>
            </a:pPr>
            <a:r>
              <a:rPr lang="en-US" sz="4900" dirty="0"/>
              <a:t>Use particular steps of DT to </a:t>
            </a:r>
            <a:r>
              <a:rPr lang="en-US" sz="4900" dirty="0">
                <a:latin typeface="Avenir Black"/>
                <a:cs typeface="Avenir Black"/>
              </a:rPr>
              <a:t>strengthen aspects of course/projects</a:t>
            </a:r>
          </a:p>
          <a:p>
            <a:pPr marL="1018824" indent="-827795">
              <a:buAutoNum type="arabicPeriod"/>
            </a:pPr>
            <a:r>
              <a:rPr lang="en-US" sz="4900" dirty="0"/>
              <a:t>Use DT to </a:t>
            </a:r>
            <a:r>
              <a:rPr lang="en-US" sz="4900" dirty="0">
                <a:latin typeface="Avenir Black"/>
                <a:cs typeface="Avenir Black"/>
              </a:rPr>
              <a:t>infuse and expand creativity </a:t>
            </a:r>
            <a:r>
              <a:rPr lang="en-US" sz="4900" dirty="0"/>
              <a:t>of student work</a:t>
            </a:r>
          </a:p>
          <a:p>
            <a:pPr marL="1018824" indent="-827795">
              <a:buAutoNum type="arabicPeriod"/>
            </a:pPr>
            <a:r>
              <a:rPr lang="en-US" sz="4900" dirty="0"/>
              <a:t>Use DT to </a:t>
            </a:r>
            <a:r>
              <a:rPr lang="en-US" sz="4900" dirty="0">
                <a:latin typeface="Avenir Black"/>
                <a:cs typeface="Avenir Black"/>
              </a:rPr>
              <a:t>serve problem solving and address grand challenges </a:t>
            </a:r>
            <a:r>
              <a:rPr lang="en-US" sz="4900" dirty="0"/>
              <a:t>in our society</a:t>
            </a:r>
          </a:p>
          <a:p>
            <a:endParaRPr lang="en-US" dirty="0"/>
          </a:p>
        </p:txBody>
      </p:sp>
    </p:spTree>
    <p:extLst>
      <p:ext uri="{BB962C8B-B14F-4D97-AF65-F5344CB8AC3E}">
        <p14:creationId xmlns:p14="http://schemas.microsoft.com/office/powerpoint/2010/main" val="4121133545"/>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502920" y="0"/>
            <a:ext cx="9071186" cy="5440680"/>
          </a:xfrm>
          <a:solidFill>
            <a:schemeClr val="bg1">
              <a:lumMod val="75000"/>
            </a:schemeClr>
          </a:solidFill>
        </p:spPr>
        <p:txBody>
          <a:bodyPr/>
          <a:lstStyle/>
          <a:p>
            <a:r>
              <a:rPr lang="en-US" dirty="0" smtClean="0"/>
              <a:t>Questions/Comments?</a:t>
            </a:r>
            <a:endParaRPr lang="en-US" dirty="0"/>
          </a:p>
        </p:txBody>
      </p:sp>
      <p:sp>
        <p:nvSpPr>
          <p:cNvPr id="8" name="Subtitle 7"/>
          <p:cNvSpPr>
            <a:spLocks noGrp="1"/>
          </p:cNvSpPr>
          <p:nvPr>
            <p:ph type="subTitle" idx="1"/>
          </p:nvPr>
        </p:nvSpPr>
        <p:spPr/>
        <p:txBody>
          <a:bodyPr/>
          <a:lstStyle/>
          <a:p>
            <a:endParaRPr lang="en-US"/>
          </a:p>
        </p:txBody>
      </p:sp>
    </p:spTree>
    <p:extLst>
      <p:ext uri="{BB962C8B-B14F-4D97-AF65-F5344CB8AC3E}">
        <p14:creationId xmlns:p14="http://schemas.microsoft.com/office/powerpoint/2010/main" val="2118549406"/>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Thank you!</a:t>
            </a:r>
            <a:br>
              <a:rPr lang="en-US" dirty="0" smtClean="0"/>
            </a:br>
            <a:endParaRPr lang="en-US" dirty="0"/>
          </a:p>
        </p:txBody>
      </p:sp>
      <p:sp>
        <p:nvSpPr>
          <p:cNvPr id="5" name="Subtitle 4"/>
          <p:cNvSpPr>
            <a:spLocks noGrp="1"/>
          </p:cNvSpPr>
          <p:nvPr>
            <p:ph type="subTitle" idx="1"/>
          </p:nvPr>
        </p:nvSpPr>
        <p:spPr>
          <a:xfrm>
            <a:off x="372533" y="5440679"/>
            <a:ext cx="7543800" cy="1036320"/>
          </a:xfrm>
        </p:spPr>
        <p:txBody>
          <a:bodyPr/>
          <a:lstStyle/>
          <a:p>
            <a:r>
              <a:rPr lang="en-US" dirty="0" smtClean="0"/>
              <a:t>Design Thinking for Innovation</a:t>
            </a:r>
            <a:endParaRPr lang="en-US" dirty="0"/>
          </a:p>
        </p:txBody>
      </p:sp>
      <p:sp>
        <p:nvSpPr>
          <p:cNvPr id="6" name="Subtitle 4"/>
          <p:cNvSpPr txBox="1">
            <a:spLocks/>
          </p:cNvSpPr>
          <p:nvPr/>
        </p:nvSpPr>
        <p:spPr>
          <a:xfrm>
            <a:off x="502920" y="5701299"/>
            <a:ext cx="7543800" cy="1226722"/>
          </a:xfrm>
          <a:prstGeom prst="rect">
            <a:avLst/>
          </a:prstGeom>
        </p:spPr>
        <p:txBody>
          <a:bodyPr vert="horz" lIns="101882" tIns="50941" rIns="101882" bIns="50941" rtlCol="0">
            <a:noAutofit/>
          </a:bodyPr>
          <a:lstStyle>
            <a:lvl1pPr marL="0" indent="0" algn="l" defTabSz="914400" rtl="0" eaLnBrk="1" latinLnBrk="0" hangingPunct="1">
              <a:spcBef>
                <a:spcPct val="20000"/>
              </a:spcBef>
              <a:spcAft>
                <a:spcPts val="600"/>
              </a:spcAft>
              <a:buFont typeface="Arial" pitchFamily="34" charset="0"/>
              <a:buNone/>
              <a:defRPr sz="2000" b="0" kern="1200" cap="all" spc="120" baseline="0">
                <a:solidFill>
                  <a:schemeClr val="tx2"/>
                </a:solidFill>
                <a:latin typeface="Avenir Black"/>
                <a:ea typeface="+mn-ea"/>
                <a:cs typeface="+mn-cs"/>
              </a:defRPr>
            </a:lvl1pPr>
            <a:lvl2pPr marL="457200" indent="0" algn="ctr" defTabSz="914400" rtl="0" eaLnBrk="1" latinLnBrk="0" hangingPunct="1">
              <a:spcBef>
                <a:spcPct val="20000"/>
              </a:spcBef>
              <a:buClr>
                <a:schemeClr val="tx2"/>
              </a:buClr>
              <a:buFont typeface="Arial" pitchFamily="34" charset="0"/>
              <a:buNone/>
              <a:defRPr sz="2000" kern="1200">
                <a:solidFill>
                  <a:schemeClr val="tx1">
                    <a:tint val="75000"/>
                  </a:schemeClr>
                </a:solidFill>
                <a:latin typeface="Avenir Book"/>
                <a:ea typeface="+mn-ea"/>
                <a:cs typeface="+mn-cs"/>
              </a:defRPr>
            </a:lvl2pPr>
            <a:lvl3pPr marL="914400" indent="0" algn="ctr" defTabSz="914400" rtl="0" eaLnBrk="1" latinLnBrk="0" hangingPunct="1">
              <a:spcBef>
                <a:spcPct val="20000"/>
              </a:spcBef>
              <a:buClr>
                <a:schemeClr val="tx2"/>
              </a:buClr>
              <a:buFont typeface="Arial" pitchFamily="34" charset="0"/>
              <a:buNone/>
              <a:defRPr sz="1800" kern="1200">
                <a:solidFill>
                  <a:schemeClr val="tx1">
                    <a:tint val="75000"/>
                  </a:schemeClr>
                </a:solidFill>
                <a:latin typeface="Avenir Book"/>
                <a:ea typeface="+mn-ea"/>
                <a:cs typeface="+mn-cs"/>
              </a:defRPr>
            </a:lvl3pPr>
            <a:lvl4pPr marL="1371600" indent="0" algn="ctr" defTabSz="914400" rtl="0" eaLnBrk="1" latinLnBrk="0" hangingPunct="1">
              <a:spcBef>
                <a:spcPct val="20000"/>
              </a:spcBef>
              <a:buClr>
                <a:schemeClr val="tx2"/>
              </a:buClr>
              <a:buFont typeface="Arial" pitchFamily="34" charset="0"/>
              <a:buNone/>
              <a:defRPr sz="1800" kern="1200">
                <a:solidFill>
                  <a:schemeClr val="tx1">
                    <a:tint val="75000"/>
                  </a:schemeClr>
                </a:solidFill>
                <a:latin typeface="Avenir Book"/>
                <a:ea typeface="+mn-ea"/>
                <a:cs typeface="+mn-cs"/>
              </a:defRPr>
            </a:lvl4pPr>
            <a:lvl5pPr marL="1828800" indent="0" algn="ctr" defTabSz="914400" rtl="0" eaLnBrk="1" latinLnBrk="0" hangingPunct="1">
              <a:spcBef>
                <a:spcPct val="20000"/>
              </a:spcBef>
              <a:buClr>
                <a:schemeClr val="tx2"/>
              </a:buClr>
              <a:buFont typeface="Arial" pitchFamily="34" charset="0"/>
              <a:buNone/>
              <a:defRPr sz="1800" kern="1200" baseline="0">
                <a:solidFill>
                  <a:schemeClr val="tx1">
                    <a:tint val="75000"/>
                  </a:schemeClr>
                </a:solidFill>
                <a:latin typeface="Avenir Book"/>
                <a:ea typeface="+mn-ea"/>
                <a:cs typeface="+mn-cs"/>
              </a:defRPr>
            </a:lvl5pPr>
            <a:lvl6pPr marL="2286000" indent="0" algn="ctr" defTabSz="914400" rtl="0" eaLnBrk="1" latinLnBrk="0" hangingPunct="1">
              <a:spcBef>
                <a:spcPct val="20000"/>
              </a:spcBef>
              <a:buClr>
                <a:schemeClr val="tx2"/>
              </a:buClr>
              <a:buFont typeface="Arial" pitchFamily="34" charset="0"/>
              <a:buNone/>
              <a:defRPr sz="1600" kern="1200">
                <a:solidFill>
                  <a:schemeClr val="tx1">
                    <a:tint val="75000"/>
                  </a:schemeClr>
                </a:solidFill>
                <a:latin typeface="+mn-lt"/>
                <a:ea typeface="+mn-ea"/>
                <a:cs typeface="+mn-cs"/>
              </a:defRPr>
            </a:lvl6pPr>
            <a:lvl7pPr marL="2743200" indent="0" algn="ctr" defTabSz="914400" rtl="0" eaLnBrk="1" latinLnBrk="0" hangingPunct="1">
              <a:spcBef>
                <a:spcPct val="20000"/>
              </a:spcBef>
              <a:buClr>
                <a:schemeClr val="tx2"/>
              </a:buClr>
              <a:buFont typeface="Arial" pitchFamily="34" charset="0"/>
              <a:buNone/>
              <a:defRPr sz="1600" kern="1200">
                <a:solidFill>
                  <a:schemeClr val="tx1">
                    <a:tint val="75000"/>
                  </a:schemeClr>
                </a:solidFill>
                <a:latin typeface="+mn-lt"/>
                <a:ea typeface="+mn-ea"/>
                <a:cs typeface="+mn-cs"/>
              </a:defRPr>
            </a:lvl7pPr>
            <a:lvl8pPr marL="3200400" indent="0" algn="ctr" defTabSz="914400" rtl="0" eaLnBrk="1" latinLnBrk="0" hangingPunct="1">
              <a:spcBef>
                <a:spcPct val="20000"/>
              </a:spcBef>
              <a:buClr>
                <a:schemeClr val="tx2"/>
              </a:buClr>
              <a:buFont typeface="Arial" pitchFamily="34" charset="0"/>
              <a:buNone/>
              <a:defRPr sz="1600" kern="1200">
                <a:solidFill>
                  <a:schemeClr val="tx1">
                    <a:tint val="75000"/>
                  </a:schemeClr>
                </a:solidFill>
                <a:latin typeface="+mn-lt"/>
                <a:ea typeface="+mn-ea"/>
                <a:cs typeface="+mn-cs"/>
              </a:defRPr>
            </a:lvl8pPr>
            <a:lvl9pPr marL="3657600" indent="0" algn="ctr" defTabSz="914400" rtl="0" eaLnBrk="1" latinLnBrk="0" hangingPunct="1">
              <a:spcBef>
                <a:spcPct val="20000"/>
              </a:spcBef>
              <a:buClr>
                <a:schemeClr val="tx2"/>
              </a:buClr>
              <a:buFont typeface="Arial" pitchFamily="34" charset="0"/>
              <a:buNone/>
              <a:defRPr sz="1600" kern="1200">
                <a:solidFill>
                  <a:schemeClr val="tx1">
                    <a:tint val="75000"/>
                  </a:schemeClr>
                </a:solidFill>
                <a:latin typeface="+mn-lt"/>
                <a:ea typeface="+mn-ea"/>
                <a:cs typeface="+mn-cs"/>
              </a:defRPr>
            </a:lvl9pPr>
          </a:lstStyle>
          <a:p>
            <a:pPr>
              <a:lnSpc>
                <a:spcPct val="70000"/>
              </a:lnSpc>
            </a:pPr>
            <a:endParaRPr lang="en-US" sz="1300" b="1" dirty="0">
              <a:solidFill>
                <a:srgbClr val="000000"/>
              </a:solidFill>
              <a:latin typeface="Avenir Book"/>
              <a:cs typeface="Avenir Book"/>
            </a:endParaRPr>
          </a:p>
          <a:p>
            <a:endParaRPr lang="en-US" sz="1600" dirty="0">
              <a:latin typeface="Avenir Book"/>
              <a:cs typeface="Avenir Book"/>
            </a:endParaRPr>
          </a:p>
        </p:txBody>
      </p:sp>
      <p:pic>
        <p:nvPicPr>
          <p:cNvPr id="10" name="Picture 9" descr="wdmk"/>
          <p:cNvPicPr/>
          <p:nvPr/>
        </p:nvPicPr>
        <p:blipFill>
          <a:blip r:embed="rId2">
            <a:extLst>
              <a:ext uri="{28A0092B-C50C-407E-A947-70E740481C1C}">
                <a14:useLocalDpi xmlns:a14="http://schemas.microsoft.com/office/drawing/2010/main" val="0"/>
              </a:ext>
            </a:extLst>
          </a:blip>
          <a:srcRect/>
          <a:stretch>
            <a:fillRect/>
          </a:stretch>
        </p:blipFill>
        <p:spPr bwMode="auto">
          <a:xfrm>
            <a:off x="7297436" y="7033894"/>
            <a:ext cx="2140964" cy="141950"/>
          </a:xfrm>
          <a:prstGeom prst="rect">
            <a:avLst/>
          </a:prstGeom>
          <a:noFill/>
          <a:ln>
            <a:noFill/>
          </a:ln>
        </p:spPr>
      </p:pic>
      <p:sp>
        <p:nvSpPr>
          <p:cNvPr id="7" name="Subtitle 4"/>
          <p:cNvSpPr txBox="1">
            <a:spLocks/>
          </p:cNvSpPr>
          <p:nvPr/>
        </p:nvSpPr>
        <p:spPr>
          <a:xfrm>
            <a:off x="502920" y="6196419"/>
            <a:ext cx="6277186" cy="561160"/>
          </a:xfrm>
          <a:prstGeom prst="rect">
            <a:avLst/>
          </a:prstGeom>
        </p:spPr>
        <p:txBody>
          <a:bodyPr vert="horz" lIns="101882" tIns="50941" rIns="101882" bIns="50941" rtlCol="0">
            <a:noAutofit/>
          </a:bodyPr>
          <a:lstStyle>
            <a:lvl1pPr marL="0" indent="0" algn="l" defTabSz="914400" rtl="0" eaLnBrk="1" latinLnBrk="0" hangingPunct="1">
              <a:spcBef>
                <a:spcPct val="20000"/>
              </a:spcBef>
              <a:spcAft>
                <a:spcPts val="600"/>
              </a:spcAft>
              <a:buFont typeface="Arial" pitchFamily="34" charset="0"/>
              <a:buNone/>
              <a:defRPr sz="2000" b="0" kern="1200" cap="all" spc="120" baseline="0">
                <a:solidFill>
                  <a:schemeClr val="tx2"/>
                </a:solidFill>
                <a:latin typeface="Avenir Black"/>
                <a:ea typeface="+mn-ea"/>
                <a:cs typeface="+mn-cs"/>
              </a:defRPr>
            </a:lvl1pPr>
            <a:lvl2pPr marL="457200" indent="0" algn="ctr" defTabSz="914400" rtl="0" eaLnBrk="1" latinLnBrk="0" hangingPunct="1">
              <a:spcBef>
                <a:spcPct val="20000"/>
              </a:spcBef>
              <a:buClr>
                <a:schemeClr val="tx2"/>
              </a:buClr>
              <a:buFont typeface="Arial" pitchFamily="34" charset="0"/>
              <a:buNone/>
              <a:defRPr sz="2000" kern="1200">
                <a:solidFill>
                  <a:schemeClr val="tx1">
                    <a:tint val="75000"/>
                  </a:schemeClr>
                </a:solidFill>
                <a:latin typeface="Avenir Book"/>
                <a:ea typeface="+mn-ea"/>
                <a:cs typeface="+mn-cs"/>
              </a:defRPr>
            </a:lvl2pPr>
            <a:lvl3pPr marL="914400" indent="0" algn="ctr" defTabSz="914400" rtl="0" eaLnBrk="1" latinLnBrk="0" hangingPunct="1">
              <a:spcBef>
                <a:spcPct val="20000"/>
              </a:spcBef>
              <a:buClr>
                <a:schemeClr val="tx2"/>
              </a:buClr>
              <a:buFont typeface="Arial" pitchFamily="34" charset="0"/>
              <a:buNone/>
              <a:defRPr sz="1800" kern="1200">
                <a:solidFill>
                  <a:schemeClr val="tx1">
                    <a:tint val="75000"/>
                  </a:schemeClr>
                </a:solidFill>
                <a:latin typeface="Avenir Book"/>
                <a:ea typeface="+mn-ea"/>
                <a:cs typeface="+mn-cs"/>
              </a:defRPr>
            </a:lvl3pPr>
            <a:lvl4pPr marL="1371600" indent="0" algn="ctr" defTabSz="914400" rtl="0" eaLnBrk="1" latinLnBrk="0" hangingPunct="1">
              <a:spcBef>
                <a:spcPct val="20000"/>
              </a:spcBef>
              <a:buClr>
                <a:schemeClr val="tx2"/>
              </a:buClr>
              <a:buFont typeface="Arial" pitchFamily="34" charset="0"/>
              <a:buNone/>
              <a:defRPr sz="1800" kern="1200">
                <a:solidFill>
                  <a:schemeClr val="tx1">
                    <a:tint val="75000"/>
                  </a:schemeClr>
                </a:solidFill>
                <a:latin typeface="Avenir Book"/>
                <a:ea typeface="+mn-ea"/>
                <a:cs typeface="+mn-cs"/>
              </a:defRPr>
            </a:lvl4pPr>
            <a:lvl5pPr marL="1828800" indent="0" algn="ctr" defTabSz="914400" rtl="0" eaLnBrk="1" latinLnBrk="0" hangingPunct="1">
              <a:spcBef>
                <a:spcPct val="20000"/>
              </a:spcBef>
              <a:buClr>
                <a:schemeClr val="tx2"/>
              </a:buClr>
              <a:buFont typeface="Arial" pitchFamily="34" charset="0"/>
              <a:buNone/>
              <a:defRPr sz="1800" kern="1200" baseline="0">
                <a:solidFill>
                  <a:schemeClr val="tx1">
                    <a:tint val="75000"/>
                  </a:schemeClr>
                </a:solidFill>
                <a:latin typeface="Avenir Book"/>
                <a:ea typeface="+mn-ea"/>
                <a:cs typeface="+mn-cs"/>
              </a:defRPr>
            </a:lvl5pPr>
            <a:lvl6pPr marL="2286000" indent="0" algn="ctr" defTabSz="914400" rtl="0" eaLnBrk="1" latinLnBrk="0" hangingPunct="1">
              <a:spcBef>
                <a:spcPct val="20000"/>
              </a:spcBef>
              <a:buClr>
                <a:schemeClr val="tx2"/>
              </a:buClr>
              <a:buFont typeface="Arial" pitchFamily="34" charset="0"/>
              <a:buNone/>
              <a:defRPr sz="1600" kern="1200">
                <a:solidFill>
                  <a:schemeClr val="tx1">
                    <a:tint val="75000"/>
                  </a:schemeClr>
                </a:solidFill>
                <a:latin typeface="+mn-lt"/>
                <a:ea typeface="+mn-ea"/>
                <a:cs typeface="+mn-cs"/>
              </a:defRPr>
            </a:lvl6pPr>
            <a:lvl7pPr marL="2743200" indent="0" algn="ctr" defTabSz="914400" rtl="0" eaLnBrk="1" latinLnBrk="0" hangingPunct="1">
              <a:spcBef>
                <a:spcPct val="20000"/>
              </a:spcBef>
              <a:buClr>
                <a:schemeClr val="tx2"/>
              </a:buClr>
              <a:buFont typeface="Arial" pitchFamily="34" charset="0"/>
              <a:buNone/>
              <a:defRPr sz="1600" kern="1200">
                <a:solidFill>
                  <a:schemeClr val="tx1">
                    <a:tint val="75000"/>
                  </a:schemeClr>
                </a:solidFill>
                <a:latin typeface="+mn-lt"/>
                <a:ea typeface="+mn-ea"/>
                <a:cs typeface="+mn-cs"/>
              </a:defRPr>
            </a:lvl7pPr>
            <a:lvl8pPr marL="3200400" indent="0" algn="ctr" defTabSz="914400" rtl="0" eaLnBrk="1" latinLnBrk="0" hangingPunct="1">
              <a:spcBef>
                <a:spcPct val="20000"/>
              </a:spcBef>
              <a:buClr>
                <a:schemeClr val="tx2"/>
              </a:buClr>
              <a:buFont typeface="Arial" pitchFamily="34" charset="0"/>
              <a:buNone/>
              <a:defRPr sz="1600" kern="1200">
                <a:solidFill>
                  <a:schemeClr val="tx1">
                    <a:tint val="75000"/>
                  </a:schemeClr>
                </a:solidFill>
                <a:latin typeface="+mn-lt"/>
                <a:ea typeface="+mn-ea"/>
                <a:cs typeface="+mn-cs"/>
              </a:defRPr>
            </a:lvl8pPr>
            <a:lvl9pPr marL="3657600" indent="0" algn="ctr" defTabSz="914400" rtl="0" eaLnBrk="1" latinLnBrk="0" hangingPunct="1">
              <a:spcBef>
                <a:spcPct val="20000"/>
              </a:spcBef>
              <a:buClr>
                <a:schemeClr val="tx2"/>
              </a:buClr>
              <a:buFont typeface="Arial" pitchFamily="34" charset="0"/>
              <a:buNone/>
              <a:defRPr sz="1600" kern="1200">
                <a:solidFill>
                  <a:schemeClr val="tx1">
                    <a:tint val="75000"/>
                  </a:schemeClr>
                </a:solidFill>
                <a:latin typeface="+mn-lt"/>
                <a:ea typeface="+mn-ea"/>
                <a:cs typeface="+mn-cs"/>
              </a:defRPr>
            </a:lvl9pPr>
          </a:lstStyle>
          <a:p>
            <a:pPr>
              <a:lnSpc>
                <a:spcPct val="70000"/>
              </a:lnSpc>
            </a:pPr>
            <a:endParaRPr lang="en-US" sz="1300" b="1" dirty="0">
              <a:solidFill>
                <a:srgbClr val="000000"/>
              </a:solidFill>
              <a:cs typeface="Avenir Black"/>
            </a:endParaRPr>
          </a:p>
          <a:p>
            <a:pPr>
              <a:lnSpc>
                <a:spcPct val="70000"/>
              </a:lnSpc>
            </a:pPr>
            <a:r>
              <a:rPr lang="en-US" sz="1300" b="1" dirty="0">
                <a:solidFill>
                  <a:srgbClr val="000000"/>
                </a:solidFill>
                <a:cs typeface="Avenir Black"/>
              </a:rPr>
              <a:t>VIRAJITA SINGH     singh023@umn.edu</a:t>
            </a:r>
          </a:p>
        </p:txBody>
      </p:sp>
    </p:spTree>
    <p:extLst>
      <p:ext uri="{BB962C8B-B14F-4D97-AF65-F5344CB8AC3E}">
        <p14:creationId xmlns:p14="http://schemas.microsoft.com/office/powerpoint/2010/main" val="328314222"/>
      </p:ext>
    </p:extLst>
  </p:cSld>
  <p:clrMapOvr>
    <a:masterClrMapping/>
  </p:clrMapOvr>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Center for Educational Innovation&amp;#x0D;&amp;#x0A;cei.umn.edu&amp;quot;&quot;/&gt;&lt;property id=&quot;20307&quot; value=&quot;324&quot;/&gt;&lt;/object&gt;&lt;object type=&quot;3&quot; unique_id=&quot;10005&quot;&gt;&lt;property id=&quot;20148&quot; value=&quot;5&quot;/&gt;&lt;property id=&quot;20300&quot; value=&quot;Slide 2 - &amp;quot;Innovations in Teaching Series&amp;#x0D;&amp;#x0A;cei.umn.edu&amp;quot;&quot;/&gt;&lt;property id=&quot;20307&quot; value=&quot;325&quot;/&gt;&lt;/object&gt;&lt;object type=&quot;3&quot; unique_id=&quot;10006&quot;&gt;&lt;property id=&quot;20148&quot; value=&quot;5&quot;/&gt;&lt;property id=&quot;20300&quot; value=&quot;Slide 3 - &amp;quot;Design &amp;#x0D;&amp;#x0A;Thinking for Innovation&amp;quot;&quot;/&gt;&lt;property id=&quot;20307&quot; value=&quot;256&quot;/&gt;&lt;/object&gt;&lt;object type=&quot;3&quot; unique_id=&quot;10007&quot;&gt;&lt;property id=&quot;20148&quot; value=&quot;5&quot;/&gt;&lt;property id=&quot;20300&quot; value=&quot;Slide 4 - &amp;quot;Context&amp;quot;&quot;/&gt;&lt;property id=&quot;20307&quot; value=&quot;291&quot;/&gt;&lt;/object&gt;&lt;object type=&quot;3&quot; unique_id=&quot;10008&quot;&gt;&lt;property id=&quot;20148&quot; value=&quot;5&quot;/&gt;&lt;property id=&quot;20300&quot; value=&quot;Slide 5 - &amp;quot;InFluences&amp;quot;&quot;/&gt;&lt;property id=&quot;20307&quot; value=&quot;257&quot;/&gt;&lt;/object&gt;&lt;object type=&quot;3&quot; unique_id=&quot;10009&quot;&gt;&lt;property id=&quot;20148&quot; value=&quot;5&quot;/&gt;&lt;property id=&quot;20300&quot; value=&quot;Slide 6 - &amp;quot;Design for community resilience&amp;quot;&quot;/&gt;&lt;property id=&quot;20307&quot; value=&quot;297&quot;/&gt;&lt;/object&gt;&lt;object type=&quot;3&quot; unique_id=&quot;10010&quot;&gt;&lt;property id=&quot;20148&quot; value=&quot;5&quot;/&gt;&lt;property id=&quot;20300&quot; value=&quot;Slide 7 - &amp;quot;Definition +&amp;#x0D;&amp;#x0A;Principles&amp;quot;&quot;/&gt;&lt;property id=&quot;20307&quot; value=&quot;292&quot;/&gt;&lt;/object&gt;&lt;object type=&quot;3&quot; unique_id=&quot;10011&quot;&gt;&lt;property id=&quot;20148&quot; value=&quot;5&quot;/&gt;&lt;property id=&quot;20300&quot; value=&quot;Slide 8 - &amp;quot;What is Design Thinking?&amp;quot;&quot;/&gt;&lt;property id=&quot;20307&quot; value=&quot;264&quot;/&gt;&lt;/object&gt;&lt;object type=&quot;3&quot; unique_id=&quot;10012&quot;&gt;&lt;property id=&quot;20148&quot; value=&quot;5&quot;/&gt;&lt;property id=&quot;20300&quot; value=&quot;Slide 9 - &amp;quot;What is Design Thinking?&amp;quot;&quot;/&gt;&lt;property id=&quot;20307&quot; value=&quot;322&quot;/&gt;&lt;/object&gt;&lt;object type=&quot;3&quot; unique_id=&quot;10013&quot;&gt;&lt;property id=&quot;20148&quot; value=&quot;5&quot;/&gt;&lt;property id=&quot;20300&quot; value=&quot;Slide 10 - &amp;quot;What is Design Thinking?&amp;quot;&quot;/&gt;&lt;property id=&quot;20307&quot; value=&quot;296&quot;/&gt;&lt;/object&gt;&lt;object type=&quot;3&quot; unique_id=&quot;10014&quot;&gt;&lt;property id=&quot;20148&quot; value=&quot;5&quot;/&gt;&lt;property id=&quot;20300&quot; value=&quot;Slide 11 - &amp;quot;What is Design Thinking?&amp;quot;&quot;/&gt;&lt;property id=&quot;20307&quot; value=&quot;258&quot;/&gt;&lt;/object&gt;&lt;object type=&quot;3&quot; unique_id=&quot;10015&quot;&gt;&lt;property id=&quot;20148&quot; value=&quot;5&quot;/&gt;&lt;property id=&quot;20300&quot; value=&quot;Slide 12 - &amp;quot;What is Design Thinking?&amp;quot;&quot;/&gt;&lt;property id=&quot;20307&quot; value=&quot;263&quot;/&gt;&lt;/object&gt;&lt;object type=&quot;3&quot; unique_id=&quot;10016&quot;&gt;&lt;property id=&quot;20148&quot; value=&quot;5&quot;/&gt;&lt;property id=&quot;20300&quot; value=&quot;Slide 13 - &amp;quot;What is Design Thinking?&amp;quot;&quot;/&gt;&lt;property id=&quot;20307&quot; value=&quot;321&quot;/&gt;&lt;/object&gt;&lt;object type=&quot;3&quot; unique_id=&quot;10017&quot;&gt;&lt;property id=&quot;20148&quot; value=&quot;5&quot;/&gt;&lt;property id=&quot;20300&quot; value=&quot;Slide 14 - &amp;quot;What is Design Thinking?&amp;quot;&quot;/&gt;&lt;property id=&quot;20307&quot; value=&quot;266&quot;/&gt;&lt;/object&gt;&lt;object type=&quot;3&quot; unique_id=&quot;10018&quot;&gt;&lt;property id=&quot;20148&quot; value=&quot;5&quot;/&gt;&lt;property id=&quot;20300&quot; value=&quot;Slide 15&quot;/&gt;&lt;property id=&quot;20307&quot; value=&quot;265&quot;/&gt;&lt;/object&gt;&lt;object type=&quot;3&quot; unique_id=&quot;10019&quot;&gt;&lt;property id=&quot;20148&quot; value=&quot;5&quot;/&gt;&lt;property id=&quot;20300&quot; value=&quot;Slide 16 - &amp;quot;empathy&amp;quot;&quot;/&gt;&lt;property id=&quot;20307&quot; value=&quot;267&quot;/&gt;&lt;/object&gt;&lt;object type=&quot;3&quot; unique_id=&quot;10020&quot;&gt;&lt;property id=&quot;20148&quot; value=&quot;5&quot;/&gt;&lt;property id=&quot;20300&quot; value=&quot;Slide 17 - &amp;quot;empathy&amp;quot;&quot;/&gt;&lt;property id=&quot;20307&quot; value=&quot;269&quot;/&gt;&lt;/object&gt;&lt;object type=&quot;3&quot; unique_id=&quot;10021&quot;&gt;&lt;property id=&quot;20148&quot; value=&quot;5&quot;/&gt;&lt;property id=&quot;20300&quot; value=&quot;Slide 18 - &amp;quot;ideate&amp;quot;&quot;/&gt;&lt;property id=&quot;20307&quot; value=&quot;270&quot;/&gt;&lt;/object&gt;&lt;object type=&quot;3&quot; unique_id=&quot;10022&quot;&gt;&lt;property id=&quot;20148&quot; value=&quot;5&quot;/&gt;&lt;property id=&quot;20300&quot; value=&quot;Slide 19 - &amp;quot;ideate&amp;quot;&quot;/&gt;&lt;property id=&quot;20307&quot; value=&quot;259&quot;/&gt;&lt;/object&gt;&lt;object type=&quot;3&quot; unique_id=&quot;10023&quot;&gt;&lt;property id=&quot;20148&quot; value=&quot;5&quot;/&gt;&lt;property id=&quot;20300&quot; value=&quot;Slide 20 - &amp;quot;prototype&amp;quot;&quot;/&gt;&lt;property id=&quot;20307&quot; value=&quot;268&quot;/&gt;&lt;/object&gt;&lt;object type=&quot;3&quot; unique_id=&quot;10024&quot;&gt;&lt;property id=&quot;20148&quot; value=&quot;5&quot;/&gt;&lt;property id=&quot;20300&quot; value=&quot;Slide 21 - &amp;quot;prototype&amp;quot;&quot;/&gt;&lt;property id=&quot;20307&quot; value=&quot;271&quot;/&gt;&lt;/object&gt;&lt;object type=&quot;3&quot; unique_id=&quot;10025&quot;&gt;&lt;property id=&quot;20148&quot; value=&quot;5&quot;/&gt;&lt;property id=&quot;20300&quot; value=&quot;Slide 22 - &amp;quot;prototype&amp;quot;&quot;/&gt;&lt;property id=&quot;20307&quot; value=&quot;272&quot;/&gt;&lt;/object&gt;&lt;object type=&quot;3&quot; unique_id=&quot;10026&quot;&gt;&lt;property id=&quot;20148&quot; value=&quot;5&quot;/&gt;&lt;property id=&quot;20300&quot; value=&quot;Slide 23 - &amp;quot;Eight Principles&amp;quot;&quot;/&gt;&lt;property id=&quot;20307&quot; value=&quot;298&quot;/&gt;&lt;/object&gt;&lt;object type=&quot;3&quot; unique_id=&quot;10027&quot;&gt;&lt;property id=&quot;20148&quot; value=&quot;5&quot;/&gt;&lt;property id=&quot;20300&quot; value=&quot;Slide 24 - &amp;quot;Eight Principles&amp;quot;&quot;/&gt;&lt;property id=&quot;20307&quot; value=&quot;320&quot;/&gt;&lt;/object&gt;&lt;object type=&quot;3&quot; unique_id=&quot;10028&quot;&gt;&lt;property id=&quot;20148&quot; value=&quot;5&quot;/&gt;&lt;property id=&quot;20300&quot; value=&quot;Slide 25 - &amp;quot;The Course&amp;quot;&quot;/&gt;&lt;property id=&quot;20307&quot; value=&quot;293&quot;/&gt;&lt;/object&gt;&lt;object type=&quot;3&quot; unique_id=&quot;10029&quot;&gt;&lt;property id=&quot;20148&quot; value=&quot;5&quot;/&gt;&lt;property id=&quot;20300&quot; value=&quot;Slide 26 - &amp;quot;Course details&amp;quot;&quot;/&gt;&lt;property id=&quot;20307&quot; value=&quot;260&quot;/&gt;&lt;/object&gt;&lt;object type=&quot;3&quot; unique_id=&quot;10030&quot;&gt;&lt;property id=&quot;20148&quot; value=&quot;5&quot;/&gt;&lt;property id=&quot;20300&quot; value=&quot;Slide 27 - &amp;quot;Learning objectives&amp;quot;&quot;/&gt;&lt;property id=&quot;20307&quot; value=&quot;302&quot;/&gt;&lt;/object&gt;&lt;object type=&quot;3&quot; unique_id=&quot;10031&quot;&gt;&lt;property id=&quot;20148&quot; value=&quot;5&quot;/&gt;&lt;property id=&quot;20300&quot; value=&quot;Slide 28 - &amp;quot;PURPOSE&amp;quot;&quot;/&gt;&lt;property id=&quot;20307&quot; value=&quot;301&quot;/&gt;&lt;/object&gt;&lt;object type=&quot;3&quot; unique_id=&quot;10032&quot;&gt;&lt;property id=&quot;20148&quot; value=&quot;5&quot;/&gt;&lt;property id=&quot;20300&quot; value=&quot;Slide 29 - &amp;quot;Key assignments&amp;quot;&quot;/&gt;&lt;property id=&quot;20307&quot; value=&quot;288&quot;/&gt;&lt;/object&gt;&lt;object type=&quot;3&quot; unique_id=&quot;10033&quot;&gt;&lt;property id=&quot;20148&quot; value=&quot;5&quot;/&gt;&lt;property id=&quot;20300&quot; value=&quot;Slide 30 - &amp;quot;Client/Partners&amp;quot;&quot;/&gt;&lt;property id=&quot;20307&quot; value=&quot;289&quot;/&gt;&lt;/object&gt;&lt;object type=&quot;3&quot; unique_id=&quot;10034&quot;&gt;&lt;property id=&quot;20148&quot; value=&quot;5&quot;/&gt;&lt;property id=&quot;20300&quot; value=&quot;Slide 31 - &amp;quot;Student work&amp;quot;&quot;/&gt;&lt;property id=&quot;20307&quot; value=&quot;294&quot;/&gt;&lt;/object&gt;&lt;object type=&quot;3&quot; unique_id=&quot;10035&quot;&gt;&lt;property id=&quot;20148&quot; value=&quot;5&quot;/&gt;&lt;property id=&quot;20300&quot; value=&quot;Slide 32 - &amp;quot;Paper 1&amp;quot;&quot;/&gt;&lt;property id=&quot;20307&quot; value=&quot;316&quot;/&gt;&lt;/object&gt;&lt;object type=&quot;3&quot; unique_id=&quot;10036&quot;&gt;&lt;property id=&quot;20148&quot; value=&quot;5&quot;/&gt;&lt;property id=&quot;20300&quot; value=&quot;Slide 33 - &amp;quot;Paper 1&amp;quot;&quot;/&gt;&lt;property id=&quot;20307&quot; value=&quot;319&quot;/&gt;&lt;/object&gt;&lt;object type=&quot;3&quot; unique_id=&quot;10037&quot;&gt;&lt;property id=&quot;20148&quot; value=&quot;5&quot;/&gt;&lt;property id=&quot;20300&quot; value=&quot;Slide 34 - &amp;quot;Paper 1&amp;quot;&quot;/&gt;&lt;property id=&quot;20307&quot; value=&quot;318&quot;/&gt;&lt;/object&gt;&lt;object type=&quot;3&quot; unique_id=&quot;10038&quot;&gt;&lt;property id=&quot;20148&quot; value=&quot;5&quot;/&gt;&lt;property id=&quot;20300&quot; value=&quot;Slide 35 - &amp;quot;Paper 1&amp;quot;&quot;/&gt;&lt;property id=&quot;20307&quot; value=&quot;317&quot;/&gt;&lt;/object&gt;&lt;object type=&quot;3&quot; unique_id=&quot;10039&quot;&gt;&lt;property id=&quot;20148&quot; value=&quot;5&quot;/&gt;&lt;property id=&quot;20300&quot; value=&quot;Slide 36 - &amp;quot;Paper 1&amp;quot;&quot;/&gt;&lt;property id=&quot;20307&quot; value=&quot;290&quot;/&gt;&lt;/object&gt;&lt;object type=&quot;3&quot; unique_id=&quot;10040&quot;&gt;&lt;property id=&quot;20148&quot; value=&quot;5&quot;/&gt;&lt;property id=&quot;20300&quot; value=&quot;Slide 37 - &amp;quot;Paper 1&amp;quot;&quot;/&gt;&lt;property id=&quot;20307&quot; value=&quot;315&quot;/&gt;&lt;/object&gt;&lt;object type=&quot;3&quot; unique_id=&quot;10041&quot;&gt;&lt;property id=&quot;20148&quot; value=&quot;5&quot;/&gt;&lt;property id=&quot;20300&quot; value=&quot;Slide 38 - &amp;quot;Paper 2: ON SELF AS DEsignER&amp;quot;&quot;/&gt;&lt;property id=&quot;20307&quot; value=&quot;304&quot;/&gt;&lt;/object&gt;&lt;object type=&quot;3&quot; unique_id=&quot;10042&quot;&gt;&lt;property id=&quot;20148&quot; value=&quot;5&quot;/&gt;&lt;property id=&quot;20300&quot; value=&quot;Slide 39 - &amp;quot;Visual Journal&amp;quot;&quot;/&gt;&lt;property id=&quot;20307&quot; value=&quot;305&quot;/&gt;&lt;/object&gt;&lt;object type=&quot;3&quot; unique_id=&quot;10043&quot;&gt;&lt;property id=&quot;20148&quot; value=&quot;5&quot;/&gt;&lt;property id=&quot;20300&quot; value=&quot;Slide 40 - &amp;quot;Visual Journal&amp;quot;&quot;/&gt;&lt;property id=&quot;20307&quot; value=&quot;313&quot;/&gt;&lt;/object&gt;&lt;object type=&quot;3&quot; unique_id=&quot;10044&quot;&gt;&lt;property id=&quot;20148&quot; value=&quot;5&quot;/&gt;&lt;property id=&quot;20300&quot; value=&quot;Slide 41 - &amp;quot;Visual Journal&amp;quot;&quot;/&gt;&lt;property id=&quot;20307&quot; value=&quot;314&quot;/&gt;&lt;/object&gt;&lt;object type=&quot;3&quot; unique_id=&quot;10045&quot;&gt;&lt;property id=&quot;20148&quot; value=&quot;5&quot;/&gt;&lt;property id=&quot;20300&quot; value=&quot;Slide 42 - &amp;quot;Team Project &amp;quot;&quot;/&gt;&lt;property id=&quot;20307&quot; value=&quot;306&quot;/&gt;&lt;/object&gt;&lt;object type=&quot;3&quot; unique_id=&quot;10046&quot;&gt;&lt;property id=&quot;20148&quot; value=&quot;5&quot;/&gt;&lt;property id=&quot;20300&quot; value=&quot;Slide 43 - &amp;quot;Team Project &amp;quot;&quot;/&gt;&lt;property id=&quot;20307&quot; value=&quot;309&quot;/&gt;&lt;/object&gt;&lt;object type=&quot;3&quot; unique_id=&quot;10047&quot;&gt;&lt;property id=&quot;20148&quot; value=&quot;5&quot;/&gt;&lt;property id=&quot;20300&quot; value=&quot;Slide 44 - &amp;quot;Team Project &amp;quot;&quot;/&gt;&lt;property id=&quot;20307&quot; value=&quot;308&quot;/&gt;&lt;/object&gt;&lt;object type=&quot;3&quot; unique_id=&quot;10048&quot;&gt;&lt;property id=&quot;20148&quot; value=&quot;5&quot;/&gt;&lt;property id=&quot;20300&quot; value=&quot;Slide 45 - &amp;quot;Team Project &amp;quot;&quot;/&gt;&lt;property id=&quot;20307&quot; value=&quot;310&quot;/&gt;&lt;/object&gt;&lt;object type=&quot;3&quot; unique_id=&quot;10049&quot;&gt;&lt;property id=&quot;20148&quot; value=&quot;5&quot;/&gt;&lt;property id=&quot;20300&quot; value=&quot;Slide 46 - &amp;quot;Team Project &amp;quot;&quot;/&gt;&lt;property id=&quot;20307&quot; value=&quot;312&quot;/&gt;&lt;/object&gt;&lt;object type=&quot;3&quot; unique_id=&quot;10050&quot;&gt;&lt;property id=&quot;20148&quot; value=&quot;5&quot;/&gt;&lt;property id=&quot;20300&quot; value=&quot;Slide 47 - &amp;quot;Team Project &amp;quot;&quot;/&gt;&lt;property id=&quot;20307&quot; value=&quot;311&quot;/&gt;&lt;/object&gt;&lt;object type=&quot;3&quot; unique_id=&quot;10051&quot;&gt;&lt;property id=&quot;20148&quot; value=&quot;5&quot;/&gt;&lt;property id=&quot;20300&quot; value=&quot;Slide 48 - &amp;quot;Team Project – Student Reflection&amp;quot;&quot;/&gt;&lt;property id=&quot;20307&quot; value=&quot;307&quot;/&gt;&lt;/object&gt;&lt;object type=&quot;3&quot; unique_id=&quot;10052&quot;&gt;&lt;property id=&quot;20148&quot; value=&quot;5&quot;/&gt;&lt;property id=&quot;20300&quot; value=&quot;Slide 49 - &amp;quot;Outcome Examples&amp;quot;&quot;/&gt;&lt;property id=&quot;20307&quot; value=&quot;303&quot;/&gt;&lt;/object&gt;&lt;object type=&quot;3&quot; unique_id=&quot;10053&quot;&gt;&lt;property id=&quot;20148&quot; value=&quot;5&quot;/&gt;&lt;property id=&quot;20300&quot; value=&quot;Slide 50 - &amp;quot;In&amp;#x0D;&amp;#x0A;Conclusion&amp;quot;&quot;/&gt;&lt;property id=&quot;20307&quot; value=&quot;295&quot;/&gt;&lt;/object&gt;&lt;object type=&quot;3&quot; unique_id=&quot;10054&quot;&gt;&lt;property id=&quot;20148&quot; value=&quot;5&quot;/&gt;&lt;property id=&quot;20300&quot; value=&quot;Slide 51 - &amp;quot;Application Possibilities&amp;quot;&quot;/&gt;&lt;property id=&quot;20307&quot; value=&quot;299&quot;/&gt;&lt;/object&gt;&lt;object type=&quot;3&quot; unique_id=&quot;10055&quot;&gt;&lt;property id=&quot;20148&quot; value=&quot;5&quot;/&gt;&lt;property id=&quot;20300&quot; value=&quot;Slide 52 - &amp;quot;Questions/Comments?&amp;quot;&quot;/&gt;&lt;property id=&quot;20307&quot; value=&quot;300&quot;/&gt;&lt;/object&gt;&lt;object type=&quot;3&quot; unique_id=&quot;10056&quot;&gt;&lt;property id=&quot;20148&quot; value=&quot;5&quot;/&gt;&lt;property id=&quot;20300&quot; value=&quot;Slide 53 - &amp;quot;Thank you!&amp;#x0D;&amp;#x0A;&amp;quot;&quot;/&gt;&lt;property id=&quot;20307&quot; value=&quot;262&quot;/&gt;&lt;/object&gt;&lt;object type=&quot;3&quot; unique_id=&quot;10057&quot;&gt;&lt;property id=&quot;20148&quot; value=&quot;5&quot;/&gt;&lt;property id=&quot;20300&quot; value=&quot;Slide 54 - &amp;quot;Upcoming&amp;quot;&quot;/&gt;&lt;property id=&quot;20307&quot; value=&quot;327&quot;/&gt;&lt;/object&gt;&lt;object type=&quot;3&quot; unique_id=&quot;10058&quot;&gt;&lt;property id=&quot;20148&quot; value=&quot;5&quot;/&gt;&lt;property id=&quot;20300&quot; value=&quot;Slide 55 - &amp;quot;Feedback (insert image)&amp;quot;&quot;/&gt;&lt;property id=&quot;20307&quot; value=&quot;328&quot;/&gt;&lt;/object&gt;&lt;/object&gt;&lt;/object&gt;&lt;/database&gt;"/>
  <p:tag name="SECTOMILLISECCONVERTED"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Custom 4">
      <a:dk1>
        <a:srgbClr val="000000"/>
      </a:dk1>
      <a:lt1>
        <a:srgbClr val="FFFFFF"/>
      </a:lt1>
      <a:dk2>
        <a:srgbClr val="D1282E"/>
      </a:dk2>
      <a:lt2>
        <a:srgbClr val="C8C8B1"/>
      </a:lt2>
      <a:accent1>
        <a:srgbClr val="7A7A7A"/>
      </a:accent1>
      <a:accent2>
        <a:srgbClr val="F2B709"/>
      </a:accent2>
      <a:accent3>
        <a:srgbClr val="215087"/>
      </a:accent3>
      <a:accent4>
        <a:srgbClr val="989AAC"/>
      </a:accent4>
      <a:accent5>
        <a:srgbClr val="DC5924"/>
      </a:accent5>
      <a:accent6>
        <a:srgbClr val="B4B392"/>
      </a:accent6>
      <a:hlink>
        <a:srgbClr val="CC9900"/>
      </a:hlink>
      <a:folHlink>
        <a:srgbClr val="969696"/>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design_thinking.potx</Template>
  <TotalTime>2580</TotalTime>
  <Words>1153</Words>
  <Application>Microsoft Macintosh PowerPoint</Application>
  <PresentationFormat>Custom</PresentationFormat>
  <Paragraphs>141</Paragraphs>
  <Slides>51</Slides>
  <Notes>0</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Essential</vt:lpstr>
      <vt:lpstr>Design  Thinking for Innovation</vt:lpstr>
      <vt:lpstr>Context</vt:lpstr>
      <vt:lpstr>InFluences</vt:lpstr>
      <vt:lpstr>Design for community resilience</vt:lpstr>
      <vt:lpstr>Definition + Principles</vt:lpstr>
      <vt:lpstr>What is Design Thinking?</vt:lpstr>
      <vt:lpstr>What is Design Thinking?</vt:lpstr>
      <vt:lpstr>What is Design Thinking?</vt:lpstr>
      <vt:lpstr>What is Design Thinking?</vt:lpstr>
      <vt:lpstr>What is Design Thinking?</vt:lpstr>
      <vt:lpstr>What is Design Thinking?</vt:lpstr>
      <vt:lpstr>What is Design Thinking?</vt:lpstr>
      <vt:lpstr>PowerPoint Presentation</vt:lpstr>
      <vt:lpstr>empathy</vt:lpstr>
      <vt:lpstr>empathy</vt:lpstr>
      <vt:lpstr>ideate</vt:lpstr>
      <vt:lpstr>ideate</vt:lpstr>
      <vt:lpstr>prototype</vt:lpstr>
      <vt:lpstr>prototype</vt:lpstr>
      <vt:lpstr>prototype</vt:lpstr>
      <vt:lpstr>Eight Principles</vt:lpstr>
      <vt:lpstr>Eight Principles</vt:lpstr>
      <vt:lpstr>The Course</vt:lpstr>
      <vt:lpstr>Course details</vt:lpstr>
      <vt:lpstr>Learning objectives</vt:lpstr>
      <vt:lpstr>PURPOSE</vt:lpstr>
      <vt:lpstr>Key assignments</vt:lpstr>
      <vt:lpstr>Client/Partners</vt:lpstr>
      <vt:lpstr>Student work</vt:lpstr>
      <vt:lpstr>Paper 1</vt:lpstr>
      <vt:lpstr>Paper 1</vt:lpstr>
      <vt:lpstr>Paper 1</vt:lpstr>
      <vt:lpstr>Paper 1</vt:lpstr>
      <vt:lpstr>Paper 1</vt:lpstr>
      <vt:lpstr>Paper 1</vt:lpstr>
      <vt:lpstr>Paper 2: ON SELF AS DEsignER</vt:lpstr>
      <vt:lpstr>Visual Journal</vt:lpstr>
      <vt:lpstr>Visual Journal</vt:lpstr>
      <vt:lpstr>Visual Journal</vt:lpstr>
      <vt:lpstr>Team Project </vt:lpstr>
      <vt:lpstr>Team Project </vt:lpstr>
      <vt:lpstr>Team Project </vt:lpstr>
      <vt:lpstr>Team Project </vt:lpstr>
      <vt:lpstr>Team Project </vt:lpstr>
      <vt:lpstr>Team Project </vt:lpstr>
      <vt:lpstr>Team Project – Student Reflection</vt:lpstr>
      <vt:lpstr>Outcome Examples</vt:lpstr>
      <vt:lpstr>In Conclusion</vt:lpstr>
      <vt:lpstr>Application Possibilities</vt:lpstr>
      <vt:lpstr>Questions/Comments?</vt:lpstr>
      <vt:lpstr>Thank you!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Design  Thinking</dc:title>
  <dc:creator>Augie</dc:creator>
  <cp:lastModifiedBy>IleneDawn</cp:lastModifiedBy>
  <cp:revision>28</cp:revision>
  <cp:lastPrinted>2015-09-25T14:13:55Z</cp:lastPrinted>
  <dcterms:created xsi:type="dcterms:W3CDTF">2015-04-06T21:42:18Z</dcterms:created>
  <dcterms:modified xsi:type="dcterms:W3CDTF">2016-01-08T21:02:24Z</dcterms:modified>
</cp:coreProperties>
</file>