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9" r:id="rId13"/>
    <p:sldId id="268"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1" d="100"/>
          <a:sy n="101" d="100"/>
        </p:scale>
        <p:origin x="-1552"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1EA221E-A360-3C43-8851-FA39E520D6FB}" type="datetimeFigureOut">
              <a:rPr lang="en-US" smtClean="0"/>
              <a:t>9/9/13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DC9C68-E388-4F4A-B137-6C397158A41B}" type="slidenum">
              <a:rPr lang="en-US" smtClean="0"/>
              <a:t>‹#›</a:t>
            </a:fld>
            <a:endParaRPr lang="en-US"/>
          </a:p>
        </p:txBody>
      </p:sp>
      <p:sp>
        <p:nvSpPr>
          <p:cNvPr id="7" name="Rectangle 6"/>
          <p:cNvSpPr/>
          <p:nvPr/>
        </p:nvSpPr>
        <p:spPr>
          <a:xfrm>
            <a:off x="284163" y="444728"/>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8" name="Group 16"/>
          <p:cNvGrpSpPr/>
          <p:nvPr/>
        </p:nvGrpSpPr>
        <p:grpSpPr>
          <a:xfrm>
            <a:off x="284163" y="1906542"/>
            <a:ext cx="8576373" cy="137411"/>
            <a:chOff x="284163" y="1759424"/>
            <a:chExt cx="8576373" cy="137411"/>
          </a:xfrm>
        </p:grpSpPr>
        <p:sp>
          <p:nvSpPr>
            <p:cNvPr id="9" name="Rectangle 8"/>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TextBox 11"/>
          <p:cNvSpPr txBox="1"/>
          <p:nvPr/>
        </p:nvSpPr>
        <p:spPr>
          <a:xfrm>
            <a:off x="8230889" y="444728"/>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ctrTitle"/>
          </p:nvPr>
        </p:nvSpPr>
        <p:spPr>
          <a:xfrm>
            <a:off x="421341" y="449005"/>
            <a:ext cx="7808976" cy="1088136"/>
          </a:xfrm>
          <a:noFill/>
        </p:spPr>
        <p:txBody>
          <a:bodyPr vert="horz" lIns="91440" tIns="45720" rIns="91440" bIns="45720" rtlCol="0" anchor="b" anchorCtr="0">
            <a:normAutofit/>
          </a:bodyPr>
          <a:lstStyle>
            <a:lvl1pPr marL="0" algn="l" defTabSz="914400" rtl="0" eaLnBrk="1" latinLnBrk="0" hangingPunct="1">
              <a:lnSpc>
                <a:spcPts val="4600"/>
              </a:lnSpc>
              <a:spcBef>
                <a:spcPct val="0"/>
              </a:spcBef>
              <a:buNone/>
              <a:defRPr sz="4200" kern="1200">
                <a:solidFill>
                  <a:schemeClr val="bg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476205" y="1532427"/>
            <a:ext cx="7754112" cy="484632"/>
          </a:xfrm>
        </p:spPr>
        <p:txBody>
          <a:bodyPr vert="horz" lIns="91440" tIns="45720" rIns="91440" bIns="45720" rtlCol="0">
            <a:normAutofit/>
          </a:bodyPr>
          <a:lstStyle>
            <a:lvl1pPr marL="0" indent="0" algn="l" defTabSz="914400" rtl="0" eaLnBrk="1" latinLnBrk="0" hangingPunct="1">
              <a:lnSpc>
                <a:spcPct val="100000"/>
              </a:lnSpc>
              <a:spcBef>
                <a:spcPts val="0"/>
              </a:spcBef>
              <a:buClr>
                <a:schemeClr val="bg1">
                  <a:lumMod val="65000"/>
                </a:schemeClr>
              </a:buClr>
              <a:buSzPct val="90000"/>
              <a:buFont typeface="Wingdings" pitchFamily="2" charset="2"/>
              <a:buNone/>
              <a:defRPr sz="1800" kern="120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13" name="Rectangle 12"/>
          <p:cNvSpPr/>
          <p:nvPr/>
        </p:nvSpPr>
        <p:spPr>
          <a:xfrm>
            <a:off x="284163" y="6227064"/>
            <a:ext cx="8574087" cy="173736"/>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8" name="Group 7"/>
          <p:cNvGrpSpPr/>
          <p:nvPr/>
        </p:nvGrpSpPr>
        <p:grpSpPr>
          <a:xfrm>
            <a:off x="284163" y="1577847"/>
            <a:ext cx="8576373"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A1EA221E-A360-3C43-8851-FA39E520D6FB}" type="datetimeFigureOut">
              <a:rPr lang="en-US" smtClean="0"/>
              <a:t>9/9/13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DC9C68-E388-4F4A-B137-6C397158A41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18" name="Rectangle 17"/>
          <p:cNvSpPr/>
          <p:nvPr/>
        </p:nvSpPr>
        <p:spPr>
          <a:xfrm>
            <a:off x="284163" y="444728"/>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sp>
        <p:nvSpPr>
          <p:cNvPr id="4" name="Date Placeholder 3"/>
          <p:cNvSpPr>
            <a:spLocks noGrp="1"/>
          </p:cNvSpPr>
          <p:nvPr>
            <p:ph type="dt" sz="half" idx="10"/>
          </p:nvPr>
        </p:nvSpPr>
        <p:spPr/>
        <p:txBody>
          <a:bodyPr/>
          <a:lstStyle/>
          <a:p>
            <a:fld id="{A1EA221E-A360-3C43-8851-FA39E520D6FB}" type="datetimeFigureOut">
              <a:rPr lang="en-US" smtClean="0"/>
              <a:t>9/9/13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DC9C68-E388-4F4A-B137-6C397158A41B}" type="slidenum">
              <a:rPr lang="en-US" smtClean="0"/>
              <a:t>‹#›</a:t>
            </a:fld>
            <a:endParaRPr lang="en-US"/>
          </a:p>
        </p:txBody>
      </p:sp>
      <p:sp>
        <p:nvSpPr>
          <p:cNvPr id="8" name="Picture Placeholder 7"/>
          <p:cNvSpPr>
            <a:spLocks noGrp="1"/>
          </p:cNvSpPr>
          <p:nvPr>
            <p:ph type="pic" sz="quarter" idx="13"/>
          </p:nvPr>
        </p:nvSpPr>
        <p:spPr>
          <a:xfrm>
            <a:off x="284162" y="2017058"/>
            <a:ext cx="8574087" cy="4377391"/>
          </a:xfrm>
        </p:spPr>
        <p:txBody>
          <a:bodyPr/>
          <a:lstStyle>
            <a:lvl1pPr>
              <a:buNone/>
              <a:defRPr/>
            </a:lvl1pPr>
          </a:lstStyle>
          <a:p>
            <a:r>
              <a:rPr lang="en-US" smtClean="0"/>
              <a:t>Drag picture to placeholder or click icon to add</a:t>
            </a:r>
            <a:endParaRPr/>
          </a:p>
        </p:txBody>
      </p:sp>
      <p:sp>
        <p:nvSpPr>
          <p:cNvPr id="3" name="Subtitle 2"/>
          <p:cNvSpPr>
            <a:spLocks noGrp="1"/>
          </p:cNvSpPr>
          <p:nvPr>
            <p:ph type="subTitle" idx="1"/>
          </p:nvPr>
        </p:nvSpPr>
        <p:spPr>
          <a:xfrm>
            <a:off x="472420" y="1532965"/>
            <a:ext cx="7754284" cy="484094"/>
          </a:xfrm>
        </p:spPr>
        <p:txBody>
          <a:bodyPr>
            <a:normAutofit/>
          </a:bodyPr>
          <a:lstStyle>
            <a:lvl1pPr marL="0" indent="0" algn="l">
              <a:lnSpc>
                <a:spcPct val="100000"/>
              </a:lnSpc>
              <a:spcBef>
                <a:spcPts val="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grpSp>
        <p:nvGrpSpPr>
          <p:cNvPr id="7" name="Group 16"/>
          <p:cNvGrpSpPr/>
          <p:nvPr/>
        </p:nvGrpSpPr>
        <p:grpSpPr>
          <a:xfrm>
            <a:off x="284163" y="1906542"/>
            <a:ext cx="8576373" cy="137411"/>
            <a:chOff x="284163" y="1759424"/>
            <a:chExt cx="8576373" cy="137411"/>
          </a:xfrm>
        </p:grpSpPr>
        <p:sp>
          <p:nvSpPr>
            <p:cNvPr id="11" name="Rectangle 10"/>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Rectangle 12"/>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9" name="TextBox 18"/>
          <p:cNvSpPr txBox="1"/>
          <p:nvPr/>
        </p:nvSpPr>
        <p:spPr>
          <a:xfrm>
            <a:off x="8230889" y="444728"/>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ctrTitle"/>
          </p:nvPr>
        </p:nvSpPr>
        <p:spPr>
          <a:xfrm>
            <a:off x="418633" y="444728"/>
            <a:ext cx="7810967" cy="1088237"/>
          </a:xfrm>
          <a:noFill/>
        </p:spPr>
        <p:txBody>
          <a:bodyPr bIns="45720" anchor="b" anchorCtr="0">
            <a:normAutofit/>
          </a:bodyPr>
          <a:lstStyle>
            <a:lvl1pPr algn="l">
              <a:lnSpc>
                <a:spcPts val="4600"/>
              </a:lnSpc>
              <a:defRPr/>
            </a:lvl1pPr>
          </a:lstStyle>
          <a:p>
            <a:r>
              <a:rPr lang="en-US" smtClean="0"/>
              <a:t>Click to edit Master title style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p:nvPr/>
        </p:nvSpPr>
        <p:spPr>
          <a:xfrm>
            <a:off x="284163" y="4801575"/>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9" name="Group 8"/>
          <p:cNvGrpSpPr/>
          <p:nvPr/>
        </p:nvGrpSpPr>
        <p:grpSpPr>
          <a:xfrm>
            <a:off x="284163" y="6263389"/>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TextBox 12"/>
          <p:cNvSpPr txBox="1"/>
          <p:nvPr/>
        </p:nvSpPr>
        <p:spPr>
          <a:xfrm>
            <a:off x="8230889" y="4801575"/>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title"/>
          </p:nvPr>
        </p:nvSpPr>
        <p:spPr>
          <a:xfrm>
            <a:off x="429768" y="4814125"/>
            <a:ext cx="7772400" cy="1051560"/>
          </a:xfrm>
          <a:noFill/>
        </p:spPr>
        <p:txBody>
          <a:bodyPr vert="horz" lIns="91440" tIns="45720" rIns="91440" bIns="45720" rtlCol="0" anchor="b" anchorCtr="0">
            <a:normAutofit/>
          </a:bodyPr>
          <a:lstStyle>
            <a:lvl1pPr algn="l" defTabSz="914400" rtl="0" eaLnBrk="1" latinLnBrk="0" hangingPunct="1">
              <a:spcBef>
                <a:spcPct val="0"/>
              </a:spcBef>
              <a:buNone/>
              <a:defRPr sz="4200" b="0" i="0" kern="1200" cap="none" baseline="0">
                <a:solidFill>
                  <a:schemeClr val="bg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475488" y="5861304"/>
            <a:ext cx="7735824" cy="402336"/>
          </a:xfrm>
        </p:spPr>
        <p:txBody>
          <a:bodyPr vert="horz" lIns="91440" tIns="45720" rIns="91440" bIns="45720" rtlCol="0" anchor="t" anchorCtr="0">
            <a:normAutofit/>
          </a:bodyPr>
          <a:lstStyle>
            <a:lvl1pPr marL="0" indent="0">
              <a:spcBef>
                <a:spcPts val="0"/>
              </a:spcBef>
              <a:buNone/>
              <a:defRPr sz="1800" kern="1200">
                <a:solidFill>
                  <a:schemeClr val="bg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Clr>
                <a:schemeClr val="bg1">
                  <a:lumMod val="65000"/>
                </a:schemeClr>
              </a:buClr>
              <a:buSzPct val="90000"/>
              <a:buFont typeface="Wingdings" pitchFamily="2" charset="2"/>
              <a:buNone/>
            </a:pPr>
            <a:r>
              <a:rPr lang="en-US" smtClean="0"/>
              <a:t>Click to edit Master text styles</a:t>
            </a:r>
          </a:p>
        </p:txBody>
      </p:sp>
      <p:sp>
        <p:nvSpPr>
          <p:cNvPr id="4" name="Date Placeholder 3"/>
          <p:cNvSpPr>
            <a:spLocks noGrp="1"/>
          </p:cNvSpPr>
          <p:nvPr>
            <p:ph type="dt" sz="half" idx="10"/>
          </p:nvPr>
        </p:nvSpPr>
        <p:spPr/>
        <p:txBody>
          <a:bodyPr/>
          <a:lstStyle/>
          <a:p>
            <a:fld id="{A1EA221E-A360-3C43-8851-FA39E520D6FB}" type="datetimeFigureOut">
              <a:rPr lang="en-US" smtClean="0"/>
              <a:t>9/9/13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DC9C68-E388-4F4A-B137-6C397158A41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13" name="Picture Placeholder 7"/>
          <p:cNvSpPr>
            <a:spLocks noGrp="1"/>
          </p:cNvSpPr>
          <p:nvPr>
            <p:ph type="pic" sz="quarter" idx="13"/>
          </p:nvPr>
        </p:nvSpPr>
        <p:spPr>
          <a:xfrm>
            <a:off x="284162" y="443754"/>
            <a:ext cx="8574087" cy="4370293"/>
          </a:xfrm>
        </p:spPr>
        <p:txBody>
          <a:bodyPr/>
          <a:lstStyle>
            <a:lvl1pPr>
              <a:buNone/>
              <a:defRPr/>
            </a:lvl1pPr>
          </a:lstStyle>
          <a:p>
            <a:r>
              <a:rPr lang="en-US" smtClean="0"/>
              <a:t>Drag picture to placeholder or click icon to add</a:t>
            </a:r>
            <a:endParaRPr/>
          </a:p>
        </p:txBody>
      </p:sp>
      <p:sp>
        <p:nvSpPr>
          <p:cNvPr id="4" name="Date Placeholder 3"/>
          <p:cNvSpPr>
            <a:spLocks noGrp="1"/>
          </p:cNvSpPr>
          <p:nvPr>
            <p:ph type="dt" sz="half" idx="10"/>
          </p:nvPr>
        </p:nvSpPr>
        <p:spPr/>
        <p:txBody>
          <a:bodyPr/>
          <a:lstStyle/>
          <a:p>
            <a:fld id="{A1EA221E-A360-3C43-8851-FA39E520D6FB}" type="datetimeFigureOut">
              <a:rPr lang="en-US" smtClean="0"/>
              <a:t>9/9/13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DC9C68-E388-4F4A-B137-6C397158A41B}" type="slidenum">
              <a:rPr lang="en-US" smtClean="0"/>
              <a:t>‹#›</a:t>
            </a:fld>
            <a:endParaRPr lang="en-US"/>
          </a:p>
        </p:txBody>
      </p:sp>
      <p:sp>
        <p:nvSpPr>
          <p:cNvPr id="7" name="Rectangle 6"/>
          <p:cNvSpPr/>
          <p:nvPr/>
        </p:nvSpPr>
        <p:spPr>
          <a:xfrm>
            <a:off x="284163" y="4801575"/>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8" name="Group 7"/>
          <p:cNvGrpSpPr/>
          <p:nvPr/>
        </p:nvGrpSpPr>
        <p:grpSpPr>
          <a:xfrm>
            <a:off x="284163" y="6263389"/>
            <a:ext cx="8576373" cy="137411"/>
            <a:chOff x="284163" y="1759424"/>
            <a:chExt cx="8576373" cy="137411"/>
          </a:xfrm>
        </p:grpSpPr>
        <p:sp>
          <p:nvSpPr>
            <p:cNvPr id="9" name="Rectangle 8"/>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TextBox 11"/>
          <p:cNvSpPr txBox="1"/>
          <p:nvPr/>
        </p:nvSpPr>
        <p:spPr>
          <a:xfrm>
            <a:off x="8230889" y="4801575"/>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title"/>
          </p:nvPr>
        </p:nvSpPr>
        <p:spPr>
          <a:xfrm>
            <a:off x="430306" y="4814047"/>
            <a:ext cx="7772400" cy="1048871"/>
          </a:xfrm>
          <a:noFill/>
        </p:spPr>
        <p:txBody>
          <a:bodyPr anchor="b" anchorCtr="0">
            <a:normAutofit/>
          </a:bodyPr>
          <a:lstStyle>
            <a:lvl1pPr algn="l">
              <a:defRPr sz="4200" b="0" i="0" cap="none" baseline="0"/>
            </a:lvl1pPr>
          </a:lstStyle>
          <a:p>
            <a:r>
              <a:rPr lang="en-US" smtClean="0"/>
              <a:t>Click to edit Master title style</a:t>
            </a:r>
            <a:endParaRPr/>
          </a:p>
        </p:txBody>
      </p:sp>
      <p:sp>
        <p:nvSpPr>
          <p:cNvPr id="3" name="Text Placeholder 2"/>
          <p:cNvSpPr>
            <a:spLocks noGrp="1"/>
          </p:cNvSpPr>
          <p:nvPr>
            <p:ph type="body" idx="1"/>
          </p:nvPr>
        </p:nvSpPr>
        <p:spPr>
          <a:xfrm>
            <a:off x="470647" y="5862918"/>
            <a:ext cx="7732059" cy="403412"/>
          </a:xfrm>
        </p:spPr>
        <p:txBody>
          <a:bodyPr anchor="t" anchorCtr="0">
            <a:normAutofit/>
          </a:bodyPr>
          <a:lstStyle>
            <a:lvl1pPr marL="0" indent="0">
              <a:spcBef>
                <a:spcPts val="0"/>
              </a:spcBef>
              <a:buNone/>
              <a:defRPr sz="18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9" name="Group 8"/>
          <p:cNvGrpSpPr/>
          <p:nvPr/>
        </p:nvGrpSpPr>
        <p:grpSpPr>
          <a:xfrm>
            <a:off x="284163" y="1577847"/>
            <a:ext cx="8576373" cy="137411"/>
            <a:chOff x="284163" y="1577847"/>
            <a:chExt cx="8576373" cy="137411"/>
          </a:xfrm>
        </p:grpSpPr>
        <p:sp>
          <p:nvSpPr>
            <p:cNvPr id="10" name="Rectangle 9"/>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03412" y="2151063"/>
            <a:ext cx="393192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78188" y="2151063"/>
            <a:ext cx="393192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A1EA221E-A360-3C43-8851-FA39E520D6FB}" type="datetimeFigureOut">
              <a:rPr lang="en-US" smtClean="0"/>
              <a:t>9/9/13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DC9C68-E388-4F4A-B137-6C397158A41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a:off x="284163" y="1577847"/>
            <a:ext cx="8576373" cy="137411"/>
            <a:chOff x="284163" y="1577847"/>
            <a:chExt cx="8576373" cy="137411"/>
          </a:xfrm>
        </p:grpSpPr>
        <p:sp>
          <p:nvSpPr>
            <p:cNvPr id="12" name="Rectangle 11"/>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Rectangle 12"/>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Rectangle 13"/>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403412" y="1735138"/>
            <a:ext cx="3931920" cy="833250"/>
          </a:xfrm>
        </p:spPr>
        <p:txBody>
          <a:bodyPr anchor="b">
            <a:noAutofit/>
          </a:bodyPr>
          <a:lstStyle>
            <a:lvl1pPr marL="0" indent="0" algn="ctr">
              <a:lnSpc>
                <a:spcPct val="100000"/>
              </a:lnSpc>
              <a:spcBef>
                <a:spcPts val="600"/>
              </a:spcBef>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03412" y="2590800"/>
            <a:ext cx="393192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79495" y="1735138"/>
            <a:ext cx="3931920" cy="833250"/>
          </a:xfrm>
        </p:spPr>
        <p:txBody>
          <a:bodyPr anchor="b">
            <a:noAutofit/>
          </a:bodyPr>
          <a:lstStyle>
            <a:lvl1pPr marL="0" indent="0" algn="ctr">
              <a:lnSpc>
                <a:spcPct val="100000"/>
              </a:lnSpc>
              <a:spcBef>
                <a:spcPts val="600"/>
              </a:spcBef>
              <a:buNone/>
              <a:defRPr sz="26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79495" y="2590800"/>
            <a:ext cx="393192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A1EA221E-A360-3C43-8851-FA39E520D6FB}" type="datetimeFigureOut">
              <a:rPr lang="en-US" smtClean="0"/>
              <a:t>9/9/13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DC9C68-E388-4F4A-B137-6C397158A41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7" name="Group 6"/>
          <p:cNvGrpSpPr/>
          <p:nvPr/>
        </p:nvGrpSpPr>
        <p:grpSpPr>
          <a:xfrm>
            <a:off x="284163" y="1577847"/>
            <a:ext cx="8576373" cy="137411"/>
            <a:chOff x="284163" y="1577847"/>
            <a:chExt cx="8576373" cy="137411"/>
          </a:xfrm>
        </p:grpSpPr>
        <p:sp>
          <p:nvSpPr>
            <p:cNvPr id="8" name="Rectangle 7"/>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A1EA221E-A360-3C43-8851-FA39E520D6FB}" type="datetimeFigureOut">
              <a:rPr lang="en-US" smtClean="0"/>
              <a:t>9/9/13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DC9C68-E388-4F4A-B137-6C397158A41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EA221E-A360-3C43-8851-FA39E520D6FB}" type="datetimeFigureOut">
              <a:rPr lang="en-US" smtClean="0"/>
              <a:t>9/9/13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DC9C68-E388-4F4A-B137-6C397158A41B}" type="slidenum">
              <a:rPr lang="en-US" smtClean="0"/>
              <a:t>‹#›</a:t>
            </a:fld>
            <a:endParaRPr lang="en-US"/>
          </a:p>
        </p:txBody>
      </p:sp>
      <p:grpSp>
        <p:nvGrpSpPr>
          <p:cNvPr id="5" name="Group 4"/>
          <p:cNvGrpSpPr/>
          <p:nvPr/>
        </p:nvGrpSpPr>
        <p:grpSpPr>
          <a:xfrm>
            <a:off x="284163" y="452718"/>
            <a:ext cx="8576373" cy="137411"/>
            <a:chOff x="284163" y="1577847"/>
            <a:chExt cx="8576373" cy="137411"/>
          </a:xfrm>
        </p:grpSpPr>
        <p:sp>
          <p:nvSpPr>
            <p:cNvPr id="6" name="Rectangle 5"/>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7" name="Rectangle 6"/>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8941" y="1298762"/>
            <a:ext cx="4069080" cy="1162050"/>
          </a:xfrm>
          <a:noFill/>
        </p:spPr>
        <p:txBody>
          <a:bodyPr anchor="b">
            <a:noAutofit/>
          </a:bodyPr>
          <a:lstStyle>
            <a:lvl1pPr algn="ctr">
              <a:defRPr sz="3200" b="1">
                <a:solidFill>
                  <a:schemeClr val="accent2"/>
                </a:solidFill>
              </a:defRPr>
            </a:lvl1pPr>
          </a:lstStyle>
          <a:p>
            <a:r>
              <a:rPr lang="en-US" smtClean="0"/>
              <a:t>Click to edit Master title style</a:t>
            </a:r>
            <a:endParaRPr/>
          </a:p>
        </p:txBody>
      </p:sp>
      <p:sp>
        <p:nvSpPr>
          <p:cNvPr id="3" name="Content Placeholder 2"/>
          <p:cNvSpPr>
            <a:spLocks noGrp="1"/>
          </p:cNvSpPr>
          <p:nvPr>
            <p:ph idx="1"/>
          </p:nvPr>
        </p:nvSpPr>
        <p:spPr>
          <a:xfrm>
            <a:off x="4783567" y="914400"/>
            <a:ext cx="4069080" cy="52117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268941" y="2456329"/>
            <a:ext cx="4069080" cy="318247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EA221E-A360-3C43-8851-FA39E520D6FB}" type="datetimeFigureOut">
              <a:rPr lang="en-US" smtClean="0"/>
              <a:t>9/9/13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DC9C68-E388-4F4A-B137-6C397158A41B}" type="slidenum">
              <a:rPr lang="en-US" smtClean="0"/>
              <a:t>‹#›</a:t>
            </a:fld>
            <a:endParaRPr lang="en-US"/>
          </a:p>
        </p:txBody>
      </p:sp>
      <p:grpSp>
        <p:nvGrpSpPr>
          <p:cNvPr id="8" name="Group 7"/>
          <p:cNvGrpSpPr/>
          <p:nvPr/>
        </p:nvGrpSpPr>
        <p:grpSpPr>
          <a:xfrm>
            <a:off x="284163" y="452718"/>
            <a:ext cx="8576373"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284163" y="4801575"/>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9" name="Group 8"/>
          <p:cNvGrpSpPr/>
          <p:nvPr/>
        </p:nvGrpSpPr>
        <p:grpSpPr>
          <a:xfrm>
            <a:off x="284163" y="6263389"/>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363071" y="4800600"/>
            <a:ext cx="8360242" cy="566738"/>
          </a:xfrm>
          <a:noFill/>
        </p:spPr>
        <p:txBody>
          <a:bodyPr vert="horz" lIns="91440" tIns="45720" rIns="91440" bIns="45720" rtlCol="0" anchor="b" anchorCtr="0">
            <a:normAutofit/>
          </a:bodyPr>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84163" y="457199"/>
            <a:ext cx="8577072" cy="43525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19099" y="5367338"/>
            <a:ext cx="8304213" cy="804862"/>
          </a:xfrm>
        </p:spPr>
        <p:txBody>
          <a:bodyPr/>
          <a:lstStyle>
            <a:lvl1pPr marL="0" indent="0">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EA221E-A360-3C43-8851-FA39E520D6FB}" type="datetimeFigureOut">
              <a:rPr lang="en-US" smtClean="0"/>
              <a:t>9/9/13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DC9C68-E388-4F4A-B137-6C397158A41B}"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grpSp>
        <p:nvGrpSpPr>
          <p:cNvPr id="8" name="Group 8"/>
          <p:cNvGrpSpPr/>
          <p:nvPr/>
        </p:nvGrpSpPr>
        <p:grpSpPr>
          <a:xfrm>
            <a:off x="284163" y="4280647"/>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363071" y="4778189"/>
            <a:ext cx="8360242" cy="566738"/>
          </a:xfrm>
          <a:noFill/>
        </p:spPr>
        <p:txBody>
          <a:bodyPr anchor="b">
            <a:normAutofit/>
          </a:bodyPr>
          <a:lstStyle>
            <a:lvl1pPr algn="l">
              <a:defRPr sz="2800" b="0">
                <a:solidFill>
                  <a:schemeClr val="accent2"/>
                </a:solidFill>
              </a:defRPr>
            </a:lvl1pPr>
          </a:lstStyle>
          <a:p>
            <a:r>
              <a:rPr lang="en-US" smtClean="0"/>
              <a:t>Click to edit Master title style</a:t>
            </a:r>
            <a:endParaRPr/>
          </a:p>
        </p:txBody>
      </p:sp>
      <p:sp>
        <p:nvSpPr>
          <p:cNvPr id="3" name="Picture Placeholder 2"/>
          <p:cNvSpPr>
            <a:spLocks noGrp="1"/>
          </p:cNvSpPr>
          <p:nvPr>
            <p:ph type="pic" idx="1"/>
          </p:nvPr>
        </p:nvSpPr>
        <p:spPr>
          <a:xfrm>
            <a:off x="284163" y="457200"/>
            <a:ext cx="8577072" cy="38221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19099" y="5344927"/>
            <a:ext cx="8304213" cy="804862"/>
          </a:xfrm>
          <a:noFill/>
        </p:spPr>
        <p:txBody>
          <a:bodyPr/>
          <a:lstStyle>
            <a:lvl1pPr marL="0" indent="0">
              <a:spcBef>
                <a:spcPts val="0"/>
              </a:spcBef>
              <a:buNone/>
              <a:defRPr sz="1400">
                <a:solidFill>
                  <a:schemeClr val="tx1">
                    <a:lumMod val="85000"/>
                    <a:lumOff val="1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EA221E-A360-3C43-8851-FA39E520D6FB}" type="datetimeFigureOut">
              <a:rPr lang="en-US" smtClean="0"/>
              <a:t>9/9/13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DC9C68-E388-4F4A-B137-6C397158A41B}"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657600" y="914400"/>
            <a:ext cx="5195047" cy="52117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A1EA221E-A360-3C43-8851-FA39E520D6FB}" type="datetimeFigureOut">
              <a:rPr lang="en-US" smtClean="0"/>
              <a:t>9/9/13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DC9C68-E388-4F4A-B137-6C397158A41B}" type="slidenum">
              <a:rPr lang="en-US" smtClean="0"/>
              <a:t>‹#›</a:t>
            </a:fld>
            <a:endParaRPr lang="en-US"/>
          </a:p>
        </p:txBody>
      </p:sp>
      <p:sp>
        <p:nvSpPr>
          <p:cNvPr id="12" name="Rectangle 11"/>
          <p:cNvSpPr/>
          <p:nvPr/>
        </p:nvSpPr>
        <p:spPr>
          <a:xfrm>
            <a:off x="284163" y="4267200"/>
            <a:ext cx="2743200" cy="2120153"/>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sp>
        <p:nvSpPr>
          <p:cNvPr id="4" name="Text Placeholder 3"/>
          <p:cNvSpPr>
            <a:spLocks noGrp="1"/>
          </p:cNvSpPr>
          <p:nvPr>
            <p:ph type="body" sz="half" idx="2"/>
          </p:nvPr>
        </p:nvSpPr>
        <p:spPr>
          <a:xfrm>
            <a:off x="419101" y="4953001"/>
            <a:ext cx="2472017" cy="1246094"/>
          </a:xfrm>
        </p:spPr>
        <p:txBody>
          <a:bodyPr>
            <a:normAutofit/>
          </a:bodyPr>
          <a:lstStyle>
            <a:lvl1pPr marL="0" indent="0" algn="l">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410764" y="4419600"/>
            <a:ext cx="2475395" cy="510988"/>
          </a:xfrm>
          <a:noFill/>
        </p:spPr>
        <p:txBody>
          <a:bodyPr anchor="b">
            <a:normAutofit/>
          </a:bodyPr>
          <a:lstStyle>
            <a:lvl1pPr algn="l">
              <a:defRPr sz="2000" b="1">
                <a:solidFill>
                  <a:schemeClr val="bg1"/>
                </a:solidFill>
              </a:defRPr>
            </a:lvl1pPr>
          </a:lstStyle>
          <a:p>
            <a:r>
              <a:rPr lang="en-US" smtClean="0"/>
              <a:t>Click to edit Master title style</a:t>
            </a:r>
            <a:endParaRPr/>
          </a:p>
        </p:txBody>
      </p:sp>
      <p:sp>
        <p:nvSpPr>
          <p:cNvPr id="14" name="Picture Placeholder 13"/>
          <p:cNvSpPr>
            <a:spLocks noGrp="1"/>
          </p:cNvSpPr>
          <p:nvPr>
            <p:ph type="pic" sz="quarter" idx="13"/>
          </p:nvPr>
        </p:nvSpPr>
        <p:spPr>
          <a:xfrm>
            <a:off x="284164" y="594360"/>
            <a:ext cx="2743200" cy="3675888"/>
          </a:xfrm>
        </p:spPr>
        <p:txBody>
          <a:bodyPr/>
          <a:lstStyle>
            <a:lvl1pPr>
              <a:buNone/>
              <a:defRPr/>
            </a:lvl1pPr>
          </a:lstStyle>
          <a:p>
            <a:r>
              <a:rPr lang="en-US" smtClean="0"/>
              <a:t>Drag picture to placeholder or click icon to add</a:t>
            </a:r>
            <a:endParaRPr/>
          </a:p>
        </p:txBody>
      </p:sp>
      <p:grpSp>
        <p:nvGrpSpPr>
          <p:cNvPr id="8" name="Group 14"/>
          <p:cNvGrpSpPr/>
          <p:nvPr/>
        </p:nvGrpSpPr>
        <p:grpSpPr>
          <a:xfrm>
            <a:off x="284163" y="461682"/>
            <a:ext cx="8576373" cy="137411"/>
            <a:chOff x="284163" y="1759424"/>
            <a:chExt cx="8576373" cy="137411"/>
          </a:xfrm>
        </p:grpSpPr>
        <p:sp>
          <p:nvSpPr>
            <p:cNvPr id="16" name="Rectangle 15"/>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7" name="Rectangle 16"/>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8" name="Rectangle 17"/>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3 Pictures with Caption">
    <p:spTree>
      <p:nvGrpSpPr>
        <p:cNvPr id="1" name=""/>
        <p:cNvGrpSpPr/>
        <p:nvPr/>
      </p:nvGrpSpPr>
      <p:grpSpPr>
        <a:xfrm>
          <a:off x="0" y="0"/>
          <a:ext cx="0" cy="0"/>
          <a:chOff x="0" y="0"/>
          <a:chExt cx="0" cy="0"/>
        </a:xfrm>
      </p:grpSpPr>
      <p:sp>
        <p:nvSpPr>
          <p:cNvPr id="8" name="Rectangle 7"/>
          <p:cNvSpPr/>
          <p:nvPr/>
        </p:nvSpPr>
        <p:spPr>
          <a:xfrm>
            <a:off x="3021013" y="4801575"/>
            <a:ext cx="583723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9" name="Group 8"/>
          <p:cNvGrpSpPr/>
          <p:nvPr/>
        </p:nvGrpSpPr>
        <p:grpSpPr>
          <a:xfrm>
            <a:off x="284163" y="6263389"/>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3031661" y="4800600"/>
            <a:ext cx="5691651" cy="566738"/>
          </a:xfrm>
          <a:noFill/>
        </p:spPr>
        <p:txBody>
          <a:bodyPr vert="horz" lIns="91440" tIns="45720" rIns="91440" bIns="45720" rtlCol="0" anchor="b" anchorCtr="0">
            <a:normAutofit/>
          </a:bodyPr>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3021014" y="457199"/>
            <a:ext cx="5833872" cy="4352544"/>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3069805" y="5367338"/>
            <a:ext cx="5653507" cy="804862"/>
          </a:xfrm>
        </p:spPr>
        <p:txBody>
          <a:bodyPr/>
          <a:lstStyle>
            <a:lvl1pPr marL="0" indent="0">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EA221E-A360-3C43-8851-FA39E520D6FB}" type="datetimeFigureOut">
              <a:rPr lang="en-US" smtClean="0"/>
              <a:t>9/9/13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DC9C68-E388-4F4A-B137-6C397158A41B}" type="slidenum">
              <a:rPr lang="en-US" smtClean="0"/>
              <a:t>‹#›</a:t>
            </a:fld>
            <a:endParaRPr lang="en-US"/>
          </a:p>
        </p:txBody>
      </p:sp>
      <p:sp>
        <p:nvSpPr>
          <p:cNvPr id="13" name="Picture Placeholder 2"/>
          <p:cNvSpPr>
            <a:spLocks noGrp="1"/>
          </p:cNvSpPr>
          <p:nvPr>
            <p:ph type="pic" idx="13"/>
          </p:nvPr>
        </p:nvSpPr>
        <p:spPr>
          <a:xfrm>
            <a:off x="284164" y="457200"/>
            <a:ext cx="2736850" cy="2907792"/>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4" name="Picture Placeholder 2"/>
          <p:cNvSpPr>
            <a:spLocks noGrp="1"/>
          </p:cNvSpPr>
          <p:nvPr>
            <p:ph type="pic" idx="14"/>
          </p:nvPr>
        </p:nvSpPr>
        <p:spPr>
          <a:xfrm>
            <a:off x="284164" y="3364992"/>
            <a:ext cx="2736850" cy="2898648"/>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8" name="Group 7"/>
          <p:cNvGrpSpPr/>
          <p:nvPr/>
        </p:nvGrpSpPr>
        <p:grpSpPr>
          <a:xfrm>
            <a:off x="284163" y="1577847"/>
            <a:ext cx="8576373"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284163" y="2133600"/>
            <a:ext cx="8574087" cy="40132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A1EA221E-A360-3C43-8851-FA39E520D6FB}" type="datetimeFigureOut">
              <a:rPr lang="en-US" smtClean="0"/>
              <a:t>9/9/13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DC9C68-E388-4F4A-B137-6C397158A41B}"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5313882" y="2857535"/>
            <a:ext cx="5934615"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695124" y="473075"/>
            <a:ext cx="969264" cy="5921375"/>
          </a:xfrm>
        </p:spPr>
        <p:txBody>
          <a:bodyPr vert="eaVert"/>
          <a:lstStyle>
            <a:lvl1pPr algn="l">
              <a:defRPr sz="3400"/>
            </a:lvl1pPr>
          </a:lstStyle>
          <a:p>
            <a:r>
              <a:rPr lang="en-US" smtClean="0"/>
              <a:t>Click to edit Master title style</a:t>
            </a:r>
            <a:endParaRPr/>
          </a:p>
        </p:txBody>
      </p:sp>
      <p:sp>
        <p:nvSpPr>
          <p:cNvPr id="3" name="Vertical Text Placeholder 2"/>
          <p:cNvSpPr>
            <a:spLocks noGrp="1"/>
          </p:cNvSpPr>
          <p:nvPr>
            <p:ph type="body" orient="vert" idx="1"/>
          </p:nvPr>
        </p:nvSpPr>
        <p:spPr>
          <a:xfrm>
            <a:off x="284163" y="457200"/>
            <a:ext cx="6497637" cy="5937250"/>
          </a:xfrm>
        </p:spPr>
        <p:txBody>
          <a:bodyPr vert="eaVert"/>
          <a:lstStyle>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A1EA221E-A360-3C43-8851-FA39E520D6FB}" type="datetimeFigureOut">
              <a:rPr lang="en-US" smtClean="0"/>
              <a:t>9/9/13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DC9C68-E388-4F4A-B137-6C397158A41B}" type="slidenum">
              <a:rPr lang="en-US" smtClean="0"/>
              <a:t>‹#›</a:t>
            </a:fld>
            <a:endParaRPr lang="en-US"/>
          </a:p>
        </p:txBody>
      </p:sp>
      <p:grpSp>
        <p:nvGrpSpPr>
          <p:cNvPr id="8" name="Group 7"/>
          <p:cNvGrpSpPr/>
          <p:nvPr/>
        </p:nvGrpSpPr>
        <p:grpSpPr>
          <a:xfrm rot="5400000">
            <a:off x="4658724" y="3355723"/>
            <a:ext cx="5934456"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81503" y="2133600"/>
            <a:ext cx="7076747" cy="3992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794936" y="6437032"/>
            <a:ext cx="2133600" cy="365125"/>
          </a:xfrm>
          <a:prstGeom prst="rect">
            <a:avLst/>
          </a:prstGeom>
        </p:spPr>
        <p:txBody>
          <a:bodyPr vert="horz" lIns="91440" tIns="45720" rIns="91440" bIns="45720" rtlCol="0" anchor="ctr"/>
          <a:lstStyle>
            <a:lvl1pPr algn="r">
              <a:defRPr sz="1100" b="1">
                <a:solidFill>
                  <a:schemeClr val="bg1">
                    <a:lumMod val="65000"/>
                  </a:schemeClr>
                </a:solidFill>
              </a:defRPr>
            </a:lvl1pPr>
          </a:lstStyle>
          <a:p>
            <a:fld id="{A1EA221E-A360-3C43-8851-FA39E520D6FB}" type="datetimeFigureOut">
              <a:rPr lang="en-US" smtClean="0"/>
              <a:t>9/9/13</a:t>
            </a:fld>
            <a:endParaRPr lang="en-US"/>
          </a:p>
        </p:txBody>
      </p:sp>
      <p:sp>
        <p:nvSpPr>
          <p:cNvPr id="5" name="Footer Placeholder 4"/>
          <p:cNvSpPr>
            <a:spLocks noGrp="1"/>
          </p:cNvSpPr>
          <p:nvPr>
            <p:ph type="ftr" sz="quarter" idx="3"/>
          </p:nvPr>
        </p:nvSpPr>
        <p:spPr>
          <a:xfrm>
            <a:off x="199698" y="6437032"/>
            <a:ext cx="6124902" cy="365125"/>
          </a:xfrm>
          <a:prstGeom prst="rect">
            <a:avLst/>
          </a:prstGeom>
        </p:spPr>
        <p:txBody>
          <a:bodyPr vert="horz" lIns="91440" tIns="45720" rIns="91440" bIns="45720" rtlCol="0" anchor="ctr"/>
          <a:lstStyle>
            <a:lvl1pPr algn="l">
              <a:defRPr sz="1100" b="1">
                <a:solidFill>
                  <a:schemeClr val="bg1">
                    <a:lumMod val="65000"/>
                  </a:schemeClr>
                </a:solidFill>
              </a:defRPr>
            </a:lvl1pPr>
          </a:lstStyle>
          <a:p>
            <a:endParaRPr lang="en-US"/>
          </a:p>
        </p:txBody>
      </p:sp>
      <p:sp>
        <p:nvSpPr>
          <p:cNvPr id="6" name="Slide Number Placeholder 5"/>
          <p:cNvSpPr>
            <a:spLocks noGrp="1"/>
          </p:cNvSpPr>
          <p:nvPr>
            <p:ph type="sldNum" sz="quarter" idx="4"/>
          </p:nvPr>
        </p:nvSpPr>
        <p:spPr>
          <a:xfrm>
            <a:off x="8306459" y="167347"/>
            <a:ext cx="630621" cy="359760"/>
          </a:xfrm>
          <a:prstGeom prst="rect">
            <a:avLst/>
          </a:prstGeom>
        </p:spPr>
        <p:txBody>
          <a:bodyPr vert="horz" lIns="91440" tIns="45720" rIns="91440" bIns="45720" rtlCol="0" anchor="ctr"/>
          <a:lstStyle>
            <a:lvl1pPr algn="r">
              <a:defRPr sz="1400" b="1">
                <a:solidFill>
                  <a:schemeClr val="tx1">
                    <a:lumMod val="85000"/>
                    <a:lumOff val="15000"/>
                  </a:schemeClr>
                </a:solidFill>
              </a:defRPr>
            </a:lvl1pPr>
          </a:lstStyle>
          <a:p>
            <a:fld id="{E6DC9C68-E388-4F4A-B137-6C397158A41B}" type="slidenum">
              <a:rPr lang="en-US" smtClean="0"/>
              <a:t>‹#›</a:t>
            </a:fld>
            <a:endParaRPr lang="en-US"/>
          </a:p>
        </p:txBody>
      </p:sp>
      <p:sp>
        <p:nvSpPr>
          <p:cNvPr id="2" name="Title Placeholder 1"/>
          <p:cNvSpPr>
            <a:spLocks noGrp="1"/>
          </p:cNvSpPr>
          <p:nvPr>
            <p:ph type="title"/>
          </p:nvPr>
        </p:nvSpPr>
        <p:spPr>
          <a:xfrm>
            <a:off x="284163" y="630382"/>
            <a:ext cx="8574087" cy="967840"/>
          </a:xfrm>
          <a:prstGeom prst="rect">
            <a:avLst/>
          </a:prstGeom>
          <a:solidFill>
            <a:schemeClr val="tx1">
              <a:lumMod val="85000"/>
              <a:lumOff val="15000"/>
              <a:alpha val="70000"/>
            </a:schemeClr>
          </a:solidFill>
        </p:spPr>
        <p:txBody>
          <a:bodyPr vert="horz" lIns="91440" tIns="45720" rIns="91440" bIns="45720" rtlCol="0" anchor="ctr">
            <a:normAutofit/>
          </a:bodyPr>
          <a:lstStyle/>
          <a:p>
            <a:r>
              <a:rPr lang="en-US" smtClean="0"/>
              <a:t>Click to edit Master title style</a:t>
            </a:r>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r" defTabSz="914400" rtl="0" eaLnBrk="1" latinLnBrk="0" hangingPunct="1">
        <a:spcBef>
          <a:spcPct val="0"/>
        </a:spcBef>
        <a:buNone/>
        <a:defRPr sz="4200" kern="1200">
          <a:solidFill>
            <a:schemeClr val="bg1"/>
          </a:solidFill>
          <a:latin typeface="+mj-lt"/>
          <a:ea typeface="+mj-ea"/>
          <a:cs typeface="+mj-cs"/>
        </a:defRPr>
      </a:lvl1pPr>
    </p:titleStyle>
    <p:bodyStyle>
      <a:lvl1pPr marL="454025" indent="-454025" algn="l" defTabSz="914400" rtl="0" eaLnBrk="1" latinLnBrk="0" hangingPunct="1">
        <a:spcBef>
          <a:spcPts val="2000"/>
        </a:spcBef>
        <a:buClr>
          <a:schemeClr val="bg1">
            <a:lumMod val="65000"/>
          </a:schemeClr>
        </a:buClr>
        <a:buSzPct val="90000"/>
        <a:buFont typeface="Wingdings" pitchFamily="2" charset="2"/>
        <a:buChar char=""/>
        <a:defRPr sz="2400" kern="1200">
          <a:solidFill>
            <a:schemeClr val="tx1">
              <a:lumMod val="85000"/>
              <a:lumOff val="15000"/>
            </a:schemeClr>
          </a:solidFill>
          <a:latin typeface="+mn-lt"/>
          <a:ea typeface="+mn-ea"/>
          <a:cs typeface="+mn-cs"/>
        </a:defRPr>
      </a:lvl1pPr>
      <a:lvl2pPr marL="914400" indent="-457200" algn="l" defTabSz="914400" rtl="0" eaLnBrk="1" latinLnBrk="0" hangingPunct="1">
        <a:spcBef>
          <a:spcPts val="600"/>
        </a:spcBef>
        <a:buClr>
          <a:schemeClr val="tx1">
            <a:lumMod val="75000"/>
            <a:lumOff val="25000"/>
          </a:schemeClr>
        </a:buClr>
        <a:buSzPct val="90000"/>
        <a:buFont typeface="Wingdings" pitchFamily="2" charset="2"/>
        <a:buChar char=""/>
        <a:defRPr sz="2200" kern="1200">
          <a:solidFill>
            <a:schemeClr val="tx1">
              <a:lumMod val="85000"/>
              <a:lumOff val="15000"/>
            </a:schemeClr>
          </a:solidFill>
          <a:latin typeface="+mn-lt"/>
          <a:ea typeface="+mn-ea"/>
          <a:cs typeface="+mn-cs"/>
        </a:defRPr>
      </a:lvl2pPr>
      <a:lvl3pPr marL="1260475" indent="-346075" algn="l" defTabSz="914400" rtl="0" eaLnBrk="1" latinLnBrk="0" hangingPunct="1">
        <a:spcBef>
          <a:spcPts val="600"/>
        </a:spcBef>
        <a:buClr>
          <a:schemeClr val="bg1">
            <a:lumMod val="65000"/>
          </a:schemeClr>
        </a:buClr>
        <a:buSzPct val="90000"/>
        <a:buFont typeface="Wingdings" pitchFamily="2" charset="2"/>
        <a:buChar char=""/>
        <a:defRPr sz="2000" kern="1200">
          <a:solidFill>
            <a:schemeClr val="tx1">
              <a:lumMod val="85000"/>
              <a:lumOff val="15000"/>
            </a:schemeClr>
          </a:solidFill>
          <a:latin typeface="+mn-lt"/>
          <a:ea typeface="+mn-ea"/>
          <a:cs typeface="+mn-cs"/>
        </a:defRPr>
      </a:lvl3pPr>
      <a:lvl4pPr marL="1600200" indent="-339725" algn="l" defTabSz="914400" rtl="0" eaLnBrk="1" latinLnBrk="0" hangingPunct="1">
        <a:spcBef>
          <a:spcPts val="600"/>
        </a:spcBef>
        <a:buClr>
          <a:schemeClr val="tx1">
            <a:lumMod val="75000"/>
            <a:lumOff val="25000"/>
          </a:schemeClr>
        </a:buClr>
        <a:buSzPct val="90000"/>
        <a:buFont typeface="Wingdings" pitchFamily="2" charset="2"/>
        <a:buChar char=""/>
        <a:defRPr sz="1800" kern="1200">
          <a:solidFill>
            <a:schemeClr val="tx1">
              <a:lumMod val="85000"/>
              <a:lumOff val="15000"/>
            </a:schemeClr>
          </a:solidFill>
          <a:latin typeface="+mn-lt"/>
          <a:ea typeface="+mn-ea"/>
          <a:cs typeface="+mn-cs"/>
        </a:defRPr>
      </a:lvl4pPr>
      <a:lvl5pPr marL="1939925" indent="-331788" algn="l" defTabSz="914400" rtl="0" eaLnBrk="1" latinLnBrk="0" hangingPunct="1">
        <a:spcBef>
          <a:spcPts val="600"/>
        </a:spcBef>
        <a:buClr>
          <a:schemeClr val="bg1">
            <a:lumMod val="65000"/>
          </a:schemeClr>
        </a:buClr>
        <a:buSzPct val="90000"/>
        <a:buFont typeface="Wingdings" pitchFamily="2" charset="2"/>
        <a:buChar char=""/>
        <a:defRPr sz="1800" kern="1200">
          <a:solidFill>
            <a:schemeClr val="tx1">
              <a:lumMod val="85000"/>
              <a:lumOff val="15000"/>
            </a:schemeClr>
          </a:solidFill>
          <a:latin typeface="+mn-lt"/>
          <a:ea typeface="+mn-ea"/>
          <a:cs typeface="+mn-cs"/>
        </a:defRPr>
      </a:lvl5pPr>
      <a:lvl6pPr marL="229076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6pPr>
      <a:lvl7pPr marL="2625725"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7pPr>
      <a:lvl8pPr marL="297021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8pPr>
      <a:lvl9pPr marL="3313113"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a:solidFill>
            <a:schemeClr val="tx1">
              <a:lumMod val="85000"/>
              <a:lumOff val="1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p:txBody>
          <a:bodyPr/>
          <a:lstStyle/>
          <a:p>
            <a:pPr eaLnBrk="1" hangingPunct="1">
              <a:defRPr/>
            </a:pPr>
            <a:r>
              <a:rPr kumimoji="1" lang="en-US" b="1" dirty="0" smtClean="0">
                <a:solidFill>
                  <a:srgbClr val="FF0000"/>
                </a:solidFill>
              </a:rPr>
              <a:t>Structured Silence</a:t>
            </a:r>
            <a:endParaRPr kumimoji="1" lang="en-US" b="1" dirty="0">
              <a:solidFill>
                <a:srgbClr val="FF0000"/>
              </a:solidFill>
            </a:endParaRPr>
          </a:p>
        </p:txBody>
      </p:sp>
      <p:sp>
        <p:nvSpPr>
          <p:cNvPr id="258051" name="Rectangle 3"/>
          <p:cNvSpPr>
            <a:spLocks noGrp="1" noChangeArrowheads="1"/>
          </p:cNvSpPr>
          <p:nvPr>
            <p:ph type="body" idx="1"/>
          </p:nvPr>
        </p:nvSpPr>
        <p:spPr>
          <a:xfrm>
            <a:off x="1081312" y="1970126"/>
            <a:ext cx="7776938" cy="4581361"/>
          </a:xfrm>
        </p:spPr>
        <p:txBody>
          <a:bodyPr>
            <a:noAutofit/>
          </a:bodyPr>
          <a:lstStyle/>
          <a:p>
            <a:pPr>
              <a:defRPr/>
            </a:pPr>
            <a:r>
              <a:rPr kumimoji="1" lang="en-US" sz="2000" dirty="0" smtClean="0"/>
              <a:t>In 15 minute intervals (more or less) </a:t>
            </a:r>
            <a:r>
              <a:rPr kumimoji="1" lang="en-US" sz="2000" dirty="0"/>
              <a:t>students write </a:t>
            </a:r>
            <a:r>
              <a:rPr kumimoji="1" lang="en-US" sz="2000" dirty="0" smtClean="0"/>
              <a:t>ONE </a:t>
            </a:r>
            <a:r>
              <a:rPr kumimoji="1" lang="en-US" sz="2000" dirty="0"/>
              <a:t>of the </a:t>
            </a:r>
            <a:r>
              <a:rPr kumimoji="1" lang="en-US" sz="2000" dirty="0" smtClean="0"/>
              <a:t>following on a 3x5 card:</a:t>
            </a:r>
          </a:p>
          <a:p>
            <a:pPr lvl="1">
              <a:spcBef>
                <a:spcPts val="0"/>
              </a:spcBef>
              <a:defRPr/>
            </a:pPr>
            <a:r>
              <a:rPr kumimoji="1" lang="en-US" sz="2000" dirty="0" smtClean="0"/>
              <a:t>most </a:t>
            </a:r>
            <a:r>
              <a:rPr kumimoji="1" lang="en-US" sz="2000" dirty="0"/>
              <a:t>important point, </a:t>
            </a:r>
          </a:p>
          <a:p>
            <a:pPr lvl="1">
              <a:spcBef>
                <a:spcPts val="0"/>
              </a:spcBef>
              <a:defRPr/>
            </a:pPr>
            <a:r>
              <a:rPr kumimoji="1" lang="en-US" sz="2000" dirty="0" smtClean="0"/>
              <a:t>most </a:t>
            </a:r>
            <a:r>
              <a:rPr kumimoji="1" lang="en-US" sz="2000" dirty="0"/>
              <a:t>puzzling point, </a:t>
            </a:r>
            <a:endParaRPr kumimoji="1" lang="en-US" sz="2000" dirty="0" smtClean="0"/>
          </a:p>
          <a:p>
            <a:pPr lvl="1">
              <a:spcBef>
                <a:spcPts val="0"/>
              </a:spcBef>
              <a:defRPr/>
            </a:pPr>
            <a:r>
              <a:rPr kumimoji="1" lang="en-US" sz="2000" dirty="0" smtClean="0"/>
              <a:t>question </a:t>
            </a:r>
            <a:r>
              <a:rPr kumimoji="1" lang="en-US" sz="2000" dirty="0"/>
              <a:t>they’d most like to discuss, </a:t>
            </a:r>
            <a:endParaRPr kumimoji="1" lang="en-US" sz="2000" dirty="0" smtClean="0"/>
          </a:p>
          <a:p>
            <a:pPr lvl="1">
              <a:spcBef>
                <a:spcPts val="0"/>
              </a:spcBef>
              <a:defRPr/>
            </a:pPr>
            <a:r>
              <a:rPr kumimoji="1" lang="en-US" sz="2000" dirty="0" smtClean="0"/>
              <a:t>something newly learned </a:t>
            </a:r>
            <a:r>
              <a:rPr kumimoji="1" lang="en-US" sz="2000" dirty="0"/>
              <a:t>in the discussion so far.</a:t>
            </a:r>
          </a:p>
          <a:p>
            <a:pPr>
              <a:defRPr/>
            </a:pPr>
            <a:r>
              <a:rPr kumimoji="1" lang="en-US" sz="2000" dirty="0" smtClean="0"/>
              <a:t>Teacher has ready, and adds to the pile, a few cards that prompt students who draw these to either (1) name topics not addressed or (2) summarize ideas set out along the way</a:t>
            </a:r>
          </a:p>
          <a:p>
            <a:pPr>
              <a:defRPr/>
            </a:pPr>
            <a:r>
              <a:rPr kumimoji="1" lang="en-US" sz="2000" dirty="0" smtClean="0"/>
              <a:t>Shuffle cards so students randomly draw cards they will read out.  As an added dimension, student can be prompted to first read and respond to idea on the card they’ve drawn – expand an idea, link it to a reading, point out a related – but ignored so far – point.</a:t>
            </a:r>
            <a:endParaRPr kumimoji="1"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p:txBody>
          <a:bodyPr/>
          <a:lstStyle/>
          <a:p>
            <a:pPr eaLnBrk="1" hangingPunct="1"/>
            <a:r>
              <a:rPr lang="en-US" b="1" dirty="0">
                <a:solidFill>
                  <a:srgbClr val="FF0000"/>
                </a:solidFill>
                <a:ea typeface="ＭＳ Ｐゴシック" charset="0"/>
                <a:cs typeface="Arial Black"/>
              </a:rPr>
              <a:t>Discussion Inventory</a:t>
            </a:r>
          </a:p>
        </p:txBody>
      </p:sp>
      <p:sp>
        <p:nvSpPr>
          <p:cNvPr id="114690" name="Rectangle 3"/>
          <p:cNvSpPr>
            <a:spLocks noGrp="1" noChangeArrowheads="1"/>
          </p:cNvSpPr>
          <p:nvPr>
            <p:ph type="body" idx="1"/>
          </p:nvPr>
        </p:nvSpPr>
        <p:spPr>
          <a:xfrm>
            <a:off x="1584249" y="1982700"/>
            <a:ext cx="7274002" cy="4769986"/>
          </a:xfrm>
        </p:spPr>
        <p:txBody>
          <a:bodyPr>
            <a:noAutofit/>
          </a:bodyPr>
          <a:lstStyle/>
          <a:p>
            <a:r>
              <a:rPr lang="en-US" dirty="0" smtClean="0">
                <a:ea typeface="ＭＳ Ｐゴシック" charset="0"/>
                <a:cs typeface="Arial"/>
              </a:rPr>
              <a:t>For an early class you facilitate, then for full class discussions facilitated by students:</a:t>
            </a:r>
          </a:p>
          <a:p>
            <a:pPr lvl="1"/>
            <a:r>
              <a:rPr lang="en-US" sz="2000" dirty="0" smtClean="0">
                <a:ea typeface="ＭＳ Ｐゴシック" charset="0"/>
                <a:cs typeface="Arial"/>
              </a:rPr>
              <a:t>Tell </a:t>
            </a:r>
            <a:r>
              <a:rPr lang="en-US" sz="2000" dirty="0">
                <a:ea typeface="ＭＳ Ｐゴシック" charset="0"/>
                <a:cs typeface="Arial"/>
              </a:rPr>
              <a:t>students you reserve 5-10 minutes at the end of the discussion to offer your </a:t>
            </a:r>
            <a:r>
              <a:rPr lang="en-US" sz="2000" dirty="0" smtClean="0">
                <a:ea typeface="ＭＳ Ｐゴシック" charset="0"/>
                <a:cs typeface="Arial"/>
              </a:rPr>
              <a:t>thoughts</a:t>
            </a:r>
            <a:endParaRPr lang="en-US" sz="2000" dirty="0">
              <a:ea typeface="ＭＳ Ｐゴシック" charset="0"/>
              <a:cs typeface="Arial"/>
            </a:endParaRPr>
          </a:p>
          <a:p>
            <a:pPr lvl="1"/>
            <a:r>
              <a:rPr lang="en-US" sz="2000" dirty="0" smtClean="0">
                <a:ea typeface="ＭＳ Ｐゴシック" charset="0"/>
                <a:cs typeface="Arial"/>
              </a:rPr>
              <a:t>During the discussion, use paper or computer to record</a:t>
            </a:r>
          </a:p>
          <a:p>
            <a:pPr lvl="2"/>
            <a:r>
              <a:rPr lang="en-US" sz="1800" dirty="0" smtClean="0">
                <a:ea typeface="ＭＳ Ｐゴシック" charset="0"/>
                <a:cs typeface="Arial"/>
              </a:rPr>
              <a:t>clear </a:t>
            </a:r>
            <a:r>
              <a:rPr lang="en-US" sz="1800" dirty="0">
                <a:ea typeface="ＭＳ Ｐゴシック" charset="0"/>
                <a:cs typeface="Arial"/>
              </a:rPr>
              <a:t>errors of fact or understanding,  </a:t>
            </a:r>
            <a:endParaRPr lang="en-US" sz="1800" dirty="0" smtClean="0">
              <a:ea typeface="ＭＳ Ｐゴシック" charset="0"/>
              <a:cs typeface="Arial"/>
            </a:endParaRPr>
          </a:p>
          <a:p>
            <a:pPr lvl="2"/>
            <a:r>
              <a:rPr lang="en-US" sz="1800" dirty="0" smtClean="0">
                <a:ea typeface="ＭＳ Ｐゴシック" charset="0"/>
                <a:cs typeface="Arial"/>
              </a:rPr>
              <a:t>perspectives </a:t>
            </a:r>
            <a:r>
              <a:rPr lang="en-US" sz="1800" dirty="0">
                <a:ea typeface="ＭＳ Ｐゴシック" charset="0"/>
                <a:cs typeface="Arial"/>
              </a:rPr>
              <a:t>that are ignored, </a:t>
            </a:r>
            <a:endParaRPr lang="en-US" sz="1800" dirty="0" smtClean="0">
              <a:ea typeface="ＭＳ Ｐゴシック" charset="0"/>
              <a:cs typeface="Arial"/>
            </a:endParaRPr>
          </a:p>
          <a:p>
            <a:pPr lvl="2"/>
            <a:r>
              <a:rPr lang="en-US" sz="1800" dirty="0" smtClean="0">
                <a:ea typeface="ＭＳ Ｐゴシック" charset="0"/>
                <a:cs typeface="Arial"/>
              </a:rPr>
              <a:t>oppositional </a:t>
            </a:r>
            <a:r>
              <a:rPr lang="en-US" sz="1800" dirty="0">
                <a:ea typeface="ＭＳ Ｐゴシック" charset="0"/>
                <a:cs typeface="Arial"/>
              </a:rPr>
              <a:t>views that are </a:t>
            </a:r>
            <a:r>
              <a:rPr lang="en-US" sz="1800" dirty="0" smtClean="0">
                <a:ea typeface="ＭＳ Ｐゴシック" charset="0"/>
                <a:cs typeface="Arial"/>
              </a:rPr>
              <a:t>smothered.</a:t>
            </a:r>
            <a:endParaRPr lang="en-US" sz="1800" dirty="0">
              <a:ea typeface="ＭＳ Ｐゴシック" charset="0"/>
              <a:cs typeface="Arial"/>
            </a:endParaRPr>
          </a:p>
          <a:p>
            <a:pPr>
              <a:spcBef>
                <a:spcPts val="1000"/>
              </a:spcBef>
            </a:pPr>
            <a:r>
              <a:rPr lang="en-US" dirty="0" smtClean="0">
                <a:ea typeface="ＭＳ Ｐゴシック" charset="0"/>
                <a:cs typeface="Arial"/>
              </a:rPr>
              <a:t>To wrap the discussion share feedback from your notes </a:t>
            </a:r>
            <a:r>
              <a:rPr lang="en-US" dirty="0">
                <a:ea typeface="ＭＳ Ｐゴシック" charset="0"/>
                <a:cs typeface="Arial"/>
              </a:rPr>
              <a:t>for 5-10 </a:t>
            </a:r>
            <a:r>
              <a:rPr lang="en-US" dirty="0" smtClean="0">
                <a:ea typeface="ＭＳ Ｐゴシック" charset="0"/>
                <a:cs typeface="Arial"/>
              </a:rPr>
              <a:t>minutes, then </a:t>
            </a:r>
            <a:r>
              <a:rPr kumimoji="1" lang="en-US" dirty="0" smtClean="0">
                <a:ea typeface="ＭＳ Ｐゴシック" charset="0"/>
                <a:cs typeface="Arial"/>
              </a:rPr>
              <a:t>ask students write out ideas for righting such discussions, or let trio groups have time for a “</a:t>
            </a:r>
            <a:r>
              <a:rPr lang="en-US" altLang="ja-JP" dirty="0" smtClean="0">
                <a:ea typeface="ＭＳ Ｐゴシック" charset="0"/>
                <a:cs typeface="Arial"/>
              </a:rPr>
              <a:t>last word” brainstorming.</a:t>
            </a:r>
            <a:endParaRPr lang="en-US" dirty="0">
              <a:ea typeface="ＭＳ Ｐゴシック" charset="0"/>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p:txBody>
          <a:bodyPr/>
          <a:lstStyle/>
          <a:p>
            <a:pPr eaLnBrk="1" hangingPunct="1"/>
            <a:r>
              <a:rPr lang="en-US" b="1" dirty="0">
                <a:ea typeface="ＭＳ Ｐゴシック" charset="0"/>
                <a:cs typeface="ＭＳ Ｐゴシック" charset="0"/>
              </a:rPr>
              <a:t>Hatful of Quotes</a:t>
            </a:r>
          </a:p>
        </p:txBody>
      </p:sp>
      <p:sp>
        <p:nvSpPr>
          <p:cNvPr id="115714" name="Rectangle 3"/>
          <p:cNvSpPr>
            <a:spLocks noGrp="1" noChangeArrowheads="1"/>
          </p:cNvSpPr>
          <p:nvPr>
            <p:ph type="body" idx="1"/>
          </p:nvPr>
        </p:nvSpPr>
        <p:spPr>
          <a:xfrm>
            <a:off x="1479743" y="2133600"/>
            <a:ext cx="7258766" cy="4631661"/>
          </a:xfrm>
        </p:spPr>
        <p:txBody>
          <a:bodyPr>
            <a:normAutofit lnSpcReduction="10000"/>
          </a:bodyPr>
          <a:lstStyle/>
          <a:p>
            <a:pPr>
              <a:lnSpc>
                <a:spcPct val="90000"/>
              </a:lnSpc>
            </a:pPr>
            <a:r>
              <a:rPr lang="en-US" sz="1800" dirty="0" smtClean="0">
                <a:ea typeface="ＭＳ Ｐゴシック" charset="0"/>
                <a:cs typeface="ＭＳ Ｐゴシック" charset="0"/>
              </a:rPr>
              <a:t>Print </a:t>
            </a:r>
            <a:r>
              <a:rPr lang="en-US" sz="1800" dirty="0">
                <a:ea typeface="ＭＳ Ｐゴシック" charset="0"/>
                <a:cs typeface="ＭＳ Ｐゴシック" charset="0"/>
              </a:rPr>
              <a:t>5-6 provocative quotes from assigned reading </a:t>
            </a:r>
            <a:r>
              <a:rPr lang="en-US" sz="1800" dirty="0" smtClean="0">
                <a:ea typeface="ＭＳ Ｐゴシック" charset="0"/>
                <a:cs typeface="ＭＳ Ｐゴシック" charset="0"/>
              </a:rPr>
              <a:t>(use pre-perforated </a:t>
            </a:r>
            <a:r>
              <a:rPr lang="en-US" sz="1800" dirty="0">
                <a:ea typeface="ＭＳ Ｐゴシック" charset="0"/>
                <a:cs typeface="ＭＳ Ｐゴシック" charset="0"/>
              </a:rPr>
              <a:t>3x5 card </a:t>
            </a:r>
            <a:r>
              <a:rPr lang="en-US" sz="1800" dirty="0" smtClean="0">
                <a:ea typeface="ＭＳ Ｐゴシック" charset="0"/>
                <a:cs typeface="ＭＳ Ｐゴシック" charset="0"/>
              </a:rPr>
              <a:t>stock single sheets of paper you can cut into fours; the idea is to have several copies of a few select quotations)</a:t>
            </a:r>
            <a:endParaRPr lang="en-US" sz="1800" dirty="0">
              <a:ea typeface="ＭＳ Ｐゴシック" charset="0"/>
              <a:cs typeface="ＭＳ Ｐゴシック" charset="0"/>
            </a:endParaRPr>
          </a:p>
          <a:p>
            <a:pPr>
              <a:lnSpc>
                <a:spcPct val="90000"/>
              </a:lnSpc>
            </a:pPr>
            <a:r>
              <a:rPr lang="en-US" sz="1800" dirty="0">
                <a:ea typeface="ＭＳ Ｐゴシック" charset="0"/>
                <a:cs typeface="ＭＳ Ｐゴシック" charset="0"/>
              </a:rPr>
              <a:t>Put these in a hat </a:t>
            </a:r>
            <a:r>
              <a:rPr lang="en-US" sz="1800" dirty="0" smtClean="0">
                <a:ea typeface="ＭＳ Ｐゴシック" charset="0"/>
                <a:cs typeface="ＭＳ Ｐゴシック" charset="0"/>
              </a:rPr>
              <a:t>from which participants randomly choose </a:t>
            </a:r>
            <a:r>
              <a:rPr lang="en-US" sz="1800" dirty="0">
                <a:ea typeface="ＭＳ Ｐゴシック" charset="0"/>
                <a:cs typeface="ＭＳ Ｐゴシック" charset="0"/>
              </a:rPr>
              <a:t>a </a:t>
            </a:r>
            <a:r>
              <a:rPr lang="en-US" sz="1800" dirty="0" smtClean="0">
                <a:ea typeface="ＭＳ Ｐゴシック" charset="0"/>
                <a:cs typeface="ＭＳ Ｐゴシック" charset="0"/>
              </a:rPr>
              <a:t>single card (if you’ve placed a color coded marking on the cards, you have a way to organized students by groups)</a:t>
            </a:r>
            <a:endParaRPr lang="en-US" sz="1800" dirty="0">
              <a:ea typeface="ＭＳ Ｐゴシック" charset="0"/>
              <a:cs typeface="ＭＳ Ｐゴシック" charset="0"/>
            </a:endParaRPr>
          </a:p>
          <a:p>
            <a:pPr>
              <a:lnSpc>
                <a:spcPct val="90000"/>
              </a:lnSpc>
            </a:pPr>
            <a:r>
              <a:rPr lang="en-US" sz="1800" dirty="0">
                <a:ea typeface="ＭＳ Ｐゴシック" charset="0"/>
                <a:cs typeface="ＭＳ Ｐゴシック" charset="0"/>
              </a:rPr>
              <a:t>Participants take turns (at their choosing) to respond to these quotes </a:t>
            </a:r>
            <a:r>
              <a:rPr lang="en-US" sz="1800" dirty="0" smtClean="0">
                <a:ea typeface="ＭＳ Ｐゴシック" charset="0"/>
                <a:cs typeface="ＭＳ Ｐゴシック" charset="0"/>
              </a:rPr>
              <a:t>and/or </a:t>
            </a:r>
            <a:r>
              <a:rPr lang="en-US" sz="1800" dirty="0">
                <a:ea typeface="ＭＳ Ｐゴシック" charset="0"/>
                <a:cs typeface="ＭＳ Ｐゴシック" charset="0"/>
              </a:rPr>
              <a:t>earlier comments </a:t>
            </a:r>
            <a:r>
              <a:rPr lang="en-US" sz="1800" dirty="0" smtClean="0">
                <a:ea typeface="ＭＳ Ｐゴシック" charset="0"/>
                <a:cs typeface="ＭＳ Ｐゴシック" charset="0"/>
              </a:rPr>
              <a:t>and quotes – via shared word document, triad discussions, whole class conversation.</a:t>
            </a:r>
          </a:p>
          <a:p>
            <a:pPr>
              <a:lnSpc>
                <a:spcPct val="90000"/>
              </a:lnSpc>
            </a:pPr>
            <a:r>
              <a:rPr lang="en-US" sz="1800" dirty="0" smtClean="0">
                <a:ea typeface="ＭＳ Ｐゴシック" charset="0"/>
                <a:cs typeface="ＭＳ Ｐゴシック" charset="0"/>
              </a:rPr>
              <a:t>“Scribe” roles can be assigned in any of these forums so that key points, new questions, emerging understandings can be noted by students as well as teacher across the discussion.  Ideas might be captured via a shared Google doc or photographing whiteboard notes for later posting to Moodle.</a:t>
            </a:r>
          </a:p>
          <a:p>
            <a:pPr>
              <a:lnSpc>
                <a:spcPct val="90000"/>
              </a:lnSpc>
            </a:pPr>
            <a:r>
              <a:rPr lang="en-US" sz="1800" b="1" dirty="0" smtClean="0">
                <a:solidFill>
                  <a:schemeClr val="accent5"/>
                </a:solidFill>
                <a:ea typeface="ＭＳ Ｐゴシック" charset="0"/>
                <a:cs typeface="ＭＳ Ｐゴシック" charset="0"/>
              </a:rPr>
              <a:t>Note:  some colleagues have put problems to be solved into the hat.</a:t>
            </a:r>
            <a:endParaRPr lang="en-US" sz="1800" b="1" dirty="0">
              <a:solidFill>
                <a:schemeClr val="accent5"/>
              </a:solidFill>
              <a:ea typeface="ＭＳ Ｐゴシック" charset="0"/>
              <a:cs typeface="ＭＳ Ｐゴシック"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p:txBody>
          <a:bodyPr/>
          <a:lstStyle/>
          <a:p>
            <a:r>
              <a:rPr kumimoji="0" lang="en-US" b="1" dirty="0">
                <a:ea typeface="ＭＳ Ｐゴシック" charset="0"/>
                <a:cs typeface="ＭＳ Ｐゴシック" charset="0"/>
              </a:rPr>
              <a:t>Quotes to Affirm &amp; Challenge</a:t>
            </a:r>
          </a:p>
        </p:txBody>
      </p:sp>
      <p:sp>
        <p:nvSpPr>
          <p:cNvPr id="116738" name="Rectangle 3"/>
          <p:cNvSpPr>
            <a:spLocks noGrp="1" noChangeArrowheads="1"/>
          </p:cNvSpPr>
          <p:nvPr>
            <p:ph type="body" idx="1"/>
          </p:nvPr>
        </p:nvSpPr>
        <p:spPr>
          <a:xfrm>
            <a:off x="1609395" y="2133600"/>
            <a:ext cx="7248856" cy="4367589"/>
          </a:xfrm>
        </p:spPr>
        <p:txBody>
          <a:bodyPr>
            <a:normAutofit fontScale="85000" lnSpcReduction="10000"/>
          </a:bodyPr>
          <a:lstStyle/>
          <a:p>
            <a:r>
              <a:rPr kumimoji="0" lang="en-US" sz="2400" dirty="0">
                <a:ea typeface="ＭＳ Ｐゴシック" charset="0"/>
                <a:cs typeface="ＭＳ Ｐゴシック" charset="0"/>
              </a:rPr>
              <a:t>Each participant brings in a quote </a:t>
            </a:r>
            <a:r>
              <a:rPr kumimoji="0" lang="en-US" sz="2400" dirty="0" smtClean="0">
                <a:ea typeface="ＭＳ Ｐゴシック" charset="0"/>
                <a:cs typeface="ＭＳ Ｐゴシック" charset="0"/>
              </a:rPr>
              <a:t>from assigned reading she </a:t>
            </a:r>
            <a:r>
              <a:rPr kumimoji="0" lang="en-US" sz="2400" dirty="0">
                <a:ea typeface="ＭＳ Ｐゴシック" charset="0"/>
                <a:cs typeface="ＭＳ Ｐゴシック" charset="0"/>
              </a:rPr>
              <a:t>wishes to affirm, </a:t>
            </a:r>
            <a:r>
              <a:rPr kumimoji="0" lang="en-US" sz="2400" dirty="0" smtClean="0">
                <a:ea typeface="ＭＳ Ｐゴシック" charset="0"/>
                <a:cs typeface="ＭＳ Ｐゴシック" charset="0"/>
              </a:rPr>
              <a:t>and </a:t>
            </a:r>
            <a:r>
              <a:rPr kumimoji="0" lang="en-US" sz="2400" dirty="0">
                <a:ea typeface="ＭＳ Ｐゴシック" charset="0"/>
                <a:cs typeface="ＭＳ Ｐゴシック" charset="0"/>
              </a:rPr>
              <a:t>one she wishes to </a:t>
            </a:r>
            <a:r>
              <a:rPr kumimoji="0" lang="en-US" sz="2400" dirty="0" smtClean="0">
                <a:ea typeface="ＭＳ Ｐゴシック" charset="0"/>
                <a:cs typeface="ＭＳ Ｐゴシック" charset="0"/>
              </a:rPr>
              <a:t>challenge</a:t>
            </a:r>
            <a:r>
              <a:rPr lang="en-US" dirty="0" smtClean="0">
                <a:ea typeface="ＭＳ Ｐゴシック" charset="0"/>
                <a:cs typeface="ＭＳ Ｐゴシック" charset="0"/>
              </a:rPr>
              <a:t>.</a:t>
            </a:r>
          </a:p>
          <a:p>
            <a:pPr lvl="1"/>
            <a:r>
              <a:rPr kumimoji="0" lang="en-US" sz="2200" dirty="0" smtClean="0">
                <a:ea typeface="ＭＳ Ｐゴシック" charset="0"/>
                <a:cs typeface="ＭＳ Ｐゴシック" charset="0"/>
              </a:rPr>
              <a:t>Quotes </a:t>
            </a:r>
            <a:r>
              <a:rPr kumimoji="0" lang="en-US" sz="2200" dirty="0">
                <a:ea typeface="ＭＳ Ｐゴシック" charset="0"/>
                <a:cs typeface="ＭＳ Ｐゴシック" charset="0"/>
              </a:rPr>
              <a:t>to affirm - resonate with experience, explain difficult concepts clearly, add significant new information, are cogently expressed, are rhetorically powerful </a:t>
            </a:r>
          </a:p>
          <a:p>
            <a:pPr lvl="1"/>
            <a:r>
              <a:rPr kumimoji="0" lang="en-US" sz="2200" dirty="0">
                <a:ea typeface="ＭＳ Ｐゴシック" charset="0"/>
                <a:cs typeface="ＭＳ Ｐゴシック" charset="0"/>
              </a:rPr>
              <a:t>Quotes to challenge - immoral/unethical, poorly expressed, factually wrong, contradict experience</a:t>
            </a:r>
          </a:p>
          <a:p>
            <a:r>
              <a:rPr kumimoji="0" lang="en-US" sz="2400" dirty="0">
                <a:ea typeface="ＭＳ Ｐゴシック" charset="0"/>
                <a:cs typeface="ＭＳ Ｐゴシック" charset="0"/>
              </a:rPr>
              <a:t>Quotes are shared in small groups &amp; each group chooses ONE to affirm &amp; ONE to </a:t>
            </a:r>
            <a:r>
              <a:rPr kumimoji="0" lang="en-US" sz="2400" dirty="0" smtClean="0">
                <a:ea typeface="ＭＳ Ｐゴシック" charset="0"/>
                <a:cs typeface="ＭＳ Ｐゴシック" charset="0"/>
              </a:rPr>
              <a:t>challenge. This can be done in silence with “discussion” via a shared sheet of paper or word document.</a:t>
            </a:r>
            <a:endParaRPr kumimoji="0" lang="en-US" sz="2400" dirty="0">
              <a:ea typeface="ＭＳ Ｐゴシック" charset="0"/>
              <a:cs typeface="ＭＳ Ｐゴシック" charset="0"/>
            </a:endParaRPr>
          </a:p>
          <a:p>
            <a:r>
              <a:rPr kumimoji="0" lang="en-US" sz="2400" dirty="0">
                <a:ea typeface="ＭＳ Ｐゴシック" charset="0"/>
                <a:cs typeface="ＭＳ Ｐゴシック" charset="0"/>
              </a:rPr>
              <a:t>In large group conversation the small group communicates </a:t>
            </a:r>
            <a:r>
              <a:rPr kumimoji="0" lang="en-US" sz="2400" dirty="0" smtClean="0">
                <a:ea typeface="ＭＳ Ｐゴシック" charset="0"/>
                <a:cs typeface="ＭＳ Ｐゴシック" charset="0"/>
              </a:rPr>
              <a:t>(1) rationales </a:t>
            </a:r>
            <a:r>
              <a:rPr kumimoji="0" lang="en-US" sz="2400" dirty="0">
                <a:ea typeface="ＭＳ Ｐゴシック" charset="0"/>
                <a:cs typeface="ＭＳ Ｐゴシック" charset="0"/>
              </a:rPr>
              <a:t>for each of these </a:t>
            </a:r>
            <a:r>
              <a:rPr kumimoji="0" lang="en-US" sz="2400" dirty="0" smtClean="0">
                <a:ea typeface="ＭＳ Ｐゴシック" charset="0"/>
                <a:cs typeface="ＭＳ Ｐゴシック" charset="0"/>
              </a:rPr>
              <a:t>choices, (2) connections among ideas, (3) perspectives that are privileged as well as silenced.</a:t>
            </a:r>
            <a:endParaRPr kumimoji="0" lang="en-US" sz="2800" dirty="0">
              <a:ea typeface="ＭＳ Ｐゴシック" charset="0"/>
              <a:cs typeface="ＭＳ Ｐゴシック"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4" name="Rectangle 3"/>
          <p:cNvSpPr>
            <a:spLocks noGrp="1" noChangeArrowheads="1"/>
          </p:cNvSpPr>
          <p:nvPr>
            <p:ph type="body" idx="1"/>
          </p:nvPr>
        </p:nvSpPr>
        <p:spPr>
          <a:xfrm>
            <a:off x="1031019" y="2133599"/>
            <a:ext cx="7556610" cy="4455613"/>
          </a:xfrm>
        </p:spPr>
        <p:txBody>
          <a:bodyPr>
            <a:normAutofit lnSpcReduction="10000"/>
          </a:bodyPr>
          <a:lstStyle/>
          <a:p>
            <a:pPr eaLnBrk="1" hangingPunct="1">
              <a:lnSpc>
                <a:spcPct val="80000"/>
              </a:lnSpc>
            </a:pPr>
            <a:r>
              <a:rPr kumimoji="1" lang="en-US" dirty="0">
                <a:latin typeface="Arial" charset="0"/>
                <a:ea typeface="ＭＳ Ｐゴシック" charset="0"/>
                <a:cs typeface="ＭＳ Ｐゴシック" charset="0"/>
              </a:rPr>
              <a:t>Small groups come up with 1-2 questions they want to discuss further</a:t>
            </a:r>
          </a:p>
          <a:p>
            <a:pPr eaLnBrk="1" hangingPunct="1">
              <a:lnSpc>
                <a:spcPct val="80000"/>
              </a:lnSpc>
            </a:pPr>
            <a:r>
              <a:rPr kumimoji="1" lang="en-US" dirty="0">
                <a:latin typeface="Arial" charset="0"/>
                <a:ea typeface="ＭＳ Ｐゴシック" charset="0"/>
                <a:cs typeface="ＭＳ Ｐゴシック" charset="0"/>
              </a:rPr>
              <a:t>Groups post questions on </a:t>
            </a:r>
            <a:r>
              <a:rPr kumimoji="1" lang="en-US" dirty="0" smtClean="0">
                <a:latin typeface="Arial" charset="0"/>
                <a:ea typeface="ＭＳ Ｐゴシック" charset="0"/>
                <a:cs typeface="ＭＳ Ｐゴシック" charset="0"/>
              </a:rPr>
              <a:t>large Post-Its or on segments of white board or in a shared document</a:t>
            </a:r>
            <a:endParaRPr kumimoji="1" lang="en-US" dirty="0">
              <a:latin typeface="Arial" charset="0"/>
              <a:ea typeface="ＭＳ Ｐゴシック" charset="0"/>
              <a:cs typeface="ＭＳ Ｐゴシック" charset="0"/>
            </a:endParaRPr>
          </a:p>
          <a:p>
            <a:pPr eaLnBrk="1" hangingPunct="1">
              <a:lnSpc>
                <a:spcPct val="80000"/>
              </a:lnSpc>
            </a:pPr>
            <a:r>
              <a:rPr kumimoji="1" lang="en-US" dirty="0">
                <a:latin typeface="Arial" charset="0"/>
                <a:ea typeface="ＭＳ Ｐゴシック" charset="0"/>
                <a:cs typeface="ＭＳ Ｐゴシック" charset="0"/>
              </a:rPr>
              <a:t>Students individually put a check against 2 questions they would like to discuss more</a:t>
            </a:r>
          </a:p>
          <a:p>
            <a:pPr eaLnBrk="1" hangingPunct="1">
              <a:lnSpc>
                <a:spcPct val="80000"/>
              </a:lnSpc>
            </a:pPr>
            <a:r>
              <a:rPr kumimoji="1" lang="en-US" dirty="0">
                <a:latin typeface="Arial" charset="0"/>
                <a:ea typeface="ＭＳ Ｐゴシック" charset="0"/>
                <a:cs typeface="ＭＳ Ｐゴシック" charset="0"/>
              </a:rPr>
              <a:t>Whole class discussion is structured around questions with most </a:t>
            </a:r>
            <a:r>
              <a:rPr kumimoji="1" lang="en-US" dirty="0" smtClean="0">
                <a:latin typeface="Arial" charset="0"/>
                <a:ea typeface="ＭＳ Ｐゴシック" charset="0"/>
                <a:cs typeface="ＭＳ Ｐゴシック" charset="0"/>
              </a:rPr>
              <a:t>votes.  Discussion can start in triads or quartets and snowball to larger numbers.</a:t>
            </a:r>
          </a:p>
          <a:p>
            <a:pPr eaLnBrk="1" hangingPunct="1">
              <a:lnSpc>
                <a:spcPct val="80000"/>
              </a:lnSpc>
            </a:pPr>
            <a:r>
              <a:rPr kumimoji="1" lang="en-US" dirty="0" smtClean="0">
                <a:latin typeface="Arial" charset="0"/>
                <a:ea typeface="ＭＳ Ｐゴシック" charset="0"/>
                <a:cs typeface="ＭＳ Ｐゴシック" charset="0"/>
              </a:rPr>
              <a:t>Once questions are selected, offer a 2-3 minute period for generative writing – individuals, or trios with a single sheet of paper, or phrases under the question selected &amp; transcribed to whiteboard.</a:t>
            </a:r>
            <a:endParaRPr kumimoji="1" lang="en-US" dirty="0">
              <a:latin typeface="Arial" charset="0"/>
              <a:ea typeface="ＭＳ Ｐゴシック" charset="0"/>
              <a:cs typeface="ＭＳ Ｐゴシック" charset="0"/>
            </a:endParaRPr>
          </a:p>
        </p:txBody>
      </p:sp>
      <p:sp>
        <p:nvSpPr>
          <p:cNvPr id="2" name="Title 1"/>
          <p:cNvSpPr>
            <a:spLocks noGrp="1"/>
          </p:cNvSpPr>
          <p:nvPr>
            <p:ph type="title"/>
          </p:nvPr>
        </p:nvSpPr>
        <p:spPr/>
        <p:txBody>
          <a:bodyPr/>
          <a:lstStyle/>
          <a:p>
            <a:r>
              <a:rPr lang="en-US" b="1" dirty="0" smtClean="0"/>
              <a:t>Nominating Questions</a:t>
            </a:r>
            <a:endParaRPr lang="en-US"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p:txBody>
          <a:bodyPr/>
          <a:lstStyle/>
          <a:p>
            <a:pPr eaLnBrk="1" hangingPunct="1"/>
            <a:r>
              <a:rPr lang="en-US" b="1" dirty="0">
                <a:solidFill>
                  <a:srgbClr val="FF6600"/>
                </a:solidFill>
                <a:ea typeface="ＭＳ Ｐゴシック" charset="0"/>
                <a:cs typeface="ＭＳ Ｐゴシック" charset="0"/>
              </a:rPr>
              <a:t>Newsprint </a:t>
            </a:r>
            <a:r>
              <a:rPr lang="en-US" b="1" dirty="0" smtClean="0">
                <a:solidFill>
                  <a:srgbClr val="FF6600"/>
                </a:solidFill>
                <a:ea typeface="ＭＳ Ｐゴシック" charset="0"/>
                <a:cs typeface="ＭＳ Ｐゴシック" charset="0"/>
              </a:rPr>
              <a:t>Dialogue / World Cafe</a:t>
            </a:r>
            <a:endParaRPr lang="en-US" b="1" dirty="0">
              <a:solidFill>
                <a:srgbClr val="FF6600"/>
              </a:solidFill>
              <a:ea typeface="ＭＳ Ｐゴシック" charset="0"/>
              <a:cs typeface="ＭＳ Ｐゴシック" charset="0"/>
            </a:endParaRPr>
          </a:p>
        </p:txBody>
      </p:sp>
      <p:sp>
        <p:nvSpPr>
          <p:cNvPr id="118786" name="Rectangle 3"/>
          <p:cNvSpPr>
            <a:spLocks noGrp="1" noChangeArrowheads="1"/>
          </p:cNvSpPr>
          <p:nvPr>
            <p:ph type="body" idx="1"/>
          </p:nvPr>
        </p:nvSpPr>
        <p:spPr>
          <a:xfrm>
            <a:off x="1207047" y="2020425"/>
            <a:ext cx="7651204" cy="4455613"/>
          </a:xfrm>
        </p:spPr>
        <p:txBody>
          <a:bodyPr>
            <a:noAutofit/>
          </a:bodyPr>
          <a:lstStyle/>
          <a:p>
            <a:pPr marL="457200" indent="-457200">
              <a:lnSpc>
                <a:spcPct val="90000"/>
              </a:lnSpc>
              <a:buFont typeface="+mj-lt"/>
              <a:buAutoNum type="arabicPeriod"/>
            </a:pPr>
            <a:r>
              <a:rPr lang="en-US" sz="2200" dirty="0" smtClean="0">
                <a:latin typeface="Arial" charset="0"/>
                <a:ea typeface="ＭＳ Ｐゴシック" charset="0"/>
                <a:cs typeface="ＭＳ Ｐゴシック" charset="0"/>
              </a:rPr>
              <a:t>In small </a:t>
            </a:r>
            <a:r>
              <a:rPr lang="en-US" sz="2200" dirty="0">
                <a:latin typeface="Arial" charset="0"/>
                <a:ea typeface="ＭＳ Ｐゴシック" charset="0"/>
                <a:cs typeface="ＭＳ Ｐゴシック" charset="0"/>
              </a:rPr>
              <a:t>groups </a:t>
            </a:r>
            <a:r>
              <a:rPr lang="en-US" sz="2200" dirty="0" smtClean="0">
                <a:latin typeface="Arial" charset="0"/>
                <a:ea typeface="ＭＳ Ｐゴシック" charset="0"/>
                <a:cs typeface="ＭＳ Ｐゴシック" charset="0"/>
              </a:rPr>
              <a:t>students collaborate to articulates responses to discussion prompt / problem-solving scenario on </a:t>
            </a:r>
            <a:r>
              <a:rPr lang="en-US" sz="2200" dirty="0">
                <a:latin typeface="Arial" charset="0"/>
                <a:ea typeface="ＭＳ Ｐゴシック" charset="0"/>
                <a:cs typeface="ＭＳ Ｐゴシック" charset="0"/>
              </a:rPr>
              <a:t>newsprint </a:t>
            </a:r>
            <a:r>
              <a:rPr lang="en-US" sz="2200" dirty="0" smtClean="0">
                <a:latin typeface="Arial" charset="0"/>
                <a:ea typeface="ＭＳ Ｐゴシック" charset="0"/>
                <a:cs typeface="ＭＳ Ｐゴシック" charset="0"/>
              </a:rPr>
              <a:t>sheets – using words, drawings, diagrams in combination.</a:t>
            </a:r>
          </a:p>
          <a:p>
            <a:pPr marL="457200" indent="-457200">
              <a:lnSpc>
                <a:spcPct val="90000"/>
              </a:lnSpc>
              <a:spcBef>
                <a:spcPts val="1000"/>
              </a:spcBef>
              <a:buFont typeface="+mj-lt"/>
              <a:buAutoNum type="arabicPeriod"/>
            </a:pPr>
            <a:r>
              <a:rPr lang="en-US" sz="2200" dirty="0">
                <a:latin typeface="Arial" charset="0"/>
                <a:ea typeface="ＭＳ Ｐゴシック" charset="0"/>
                <a:cs typeface="ＭＳ Ｐゴシック" charset="0"/>
              </a:rPr>
              <a:t>B</a:t>
            </a:r>
            <a:r>
              <a:rPr lang="en-US" sz="2200" dirty="0" smtClean="0">
                <a:latin typeface="Arial" charset="0"/>
                <a:ea typeface="ＭＳ Ｐゴシック" charset="0"/>
                <a:cs typeface="ＭＳ Ｐゴシック" charset="0"/>
              </a:rPr>
              <a:t>lank </a:t>
            </a:r>
            <a:r>
              <a:rPr lang="en-US" sz="2200" dirty="0">
                <a:latin typeface="Arial" charset="0"/>
                <a:ea typeface="ＭＳ Ｐゴシック" charset="0"/>
                <a:cs typeface="ＭＳ Ｐゴシック" charset="0"/>
              </a:rPr>
              <a:t>sheets </a:t>
            </a:r>
            <a:r>
              <a:rPr lang="en-US" sz="2200" dirty="0" smtClean="0">
                <a:latin typeface="Arial" charset="0"/>
                <a:ea typeface="ＭＳ Ｐゴシック" charset="0"/>
                <a:cs typeface="ＭＳ Ｐゴシック" charset="0"/>
              </a:rPr>
              <a:t>are added beside what each group has generated (or a second column added on white board or in a word document)</a:t>
            </a:r>
            <a:endParaRPr lang="en-US" sz="2200" dirty="0">
              <a:latin typeface="Arial" charset="0"/>
              <a:ea typeface="ＭＳ Ｐゴシック" charset="0"/>
              <a:cs typeface="ＭＳ Ｐゴシック" charset="0"/>
            </a:endParaRPr>
          </a:p>
          <a:p>
            <a:pPr marL="457200" indent="-457200" eaLnBrk="1" hangingPunct="1">
              <a:lnSpc>
                <a:spcPct val="90000"/>
              </a:lnSpc>
              <a:spcBef>
                <a:spcPts val="1000"/>
              </a:spcBef>
              <a:buFont typeface="+mj-lt"/>
              <a:buAutoNum type="arabicPeriod"/>
            </a:pPr>
            <a:r>
              <a:rPr lang="en-US" sz="2200" dirty="0" smtClean="0">
                <a:latin typeface="Arial" charset="0"/>
                <a:ea typeface="ＭＳ Ｐゴシック" charset="0"/>
                <a:cs typeface="ＭＳ Ｐゴシック" charset="0"/>
              </a:rPr>
              <a:t>Individual participants with markers – and a new prompt from the facilitator – move around </a:t>
            </a:r>
            <a:r>
              <a:rPr lang="en-US" sz="2200" dirty="0">
                <a:latin typeface="Arial" charset="0"/>
                <a:ea typeface="ＭＳ Ｐゴシック" charset="0"/>
                <a:cs typeface="ＭＳ Ｐゴシック" charset="0"/>
              </a:rPr>
              <a:t>the room </a:t>
            </a:r>
            <a:r>
              <a:rPr lang="en-US" sz="2200" dirty="0" smtClean="0">
                <a:latin typeface="Arial" charset="0"/>
                <a:ea typeface="ＭＳ Ｐゴシック" charset="0"/>
                <a:cs typeface="ＭＳ Ｐゴシック" charset="0"/>
              </a:rPr>
              <a:t>to further annotate the postings: adding </a:t>
            </a:r>
            <a:r>
              <a:rPr lang="en-US" sz="2200" dirty="0">
                <a:latin typeface="Arial" charset="0"/>
                <a:ea typeface="ＭＳ Ｐゴシック" charset="0"/>
                <a:cs typeface="ＭＳ Ｐゴシック" charset="0"/>
              </a:rPr>
              <a:t>questions, reactions, </a:t>
            </a:r>
            <a:r>
              <a:rPr lang="en-US" sz="2200" dirty="0" smtClean="0">
                <a:latin typeface="Arial" charset="0"/>
                <a:ea typeface="ＭＳ Ｐゴシック" charset="0"/>
                <a:cs typeface="ＭＳ Ｐゴシック" charset="0"/>
              </a:rPr>
              <a:t>agreements, extensions of ideas.</a:t>
            </a:r>
          </a:p>
          <a:p>
            <a:pPr marL="457200" indent="-457200" eaLnBrk="1" hangingPunct="1">
              <a:lnSpc>
                <a:spcPct val="90000"/>
              </a:lnSpc>
              <a:spcBef>
                <a:spcPts val="1000"/>
              </a:spcBef>
              <a:buFont typeface="+mj-lt"/>
              <a:buAutoNum type="arabicPeriod"/>
            </a:pPr>
            <a:r>
              <a:rPr lang="en-US" sz="2200" dirty="0" smtClean="0">
                <a:latin typeface="Arial" charset="0"/>
                <a:ea typeface="ＭＳ Ｐゴシック" charset="0"/>
                <a:cs typeface="ＭＳ Ｐゴシック" charset="0"/>
              </a:rPr>
              <a:t>Groups </a:t>
            </a:r>
            <a:r>
              <a:rPr lang="en-US" sz="2200" dirty="0">
                <a:latin typeface="Arial" charset="0"/>
                <a:ea typeface="ＭＳ Ｐゴシック" charset="0"/>
                <a:cs typeface="ＭＳ Ｐゴシック" charset="0"/>
              </a:rPr>
              <a:t>reassemble at their postings to see what others have </a:t>
            </a:r>
            <a:r>
              <a:rPr lang="en-US" sz="2200" dirty="0" smtClean="0">
                <a:latin typeface="Arial" charset="0"/>
                <a:ea typeface="ＭＳ Ｐゴシック" charset="0"/>
                <a:cs typeface="ＭＳ Ｐゴシック" charset="0"/>
              </a:rPr>
              <a:t>written, and then…</a:t>
            </a:r>
            <a:endParaRPr lang="en-US" sz="2200" dirty="0">
              <a:latin typeface="Arial" charset="0"/>
              <a:ea typeface="ＭＳ Ｐゴシック" charset="0"/>
              <a:cs typeface="ＭＳ Ｐゴシック"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Content Placeholder 2"/>
          <p:cNvSpPr>
            <a:spLocks noGrp="1"/>
          </p:cNvSpPr>
          <p:nvPr>
            <p:ph idx="1"/>
          </p:nvPr>
        </p:nvSpPr>
        <p:spPr>
          <a:xfrm>
            <a:off x="987562" y="2012915"/>
            <a:ext cx="7696200" cy="4425399"/>
          </a:xfrm>
        </p:spPr>
        <p:txBody>
          <a:bodyPr>
            <a:normAutofit fontScale="85000" lnSpcReduction="10000"/>
          </a:bodyPr>
          <a:lstStyle/>
          <a:p>
            <a:pPr marL="457200" indent="-457200">
              <a:buFont typeface="+mj-lt"/>
              <a:buAutoNum type="arabicPeriod"/>
            </a:pPr>
            <a:r>
              <a:rPr lang="en-US" dirty="0">
                <a:latin typeface="Arial" charset="0"/>
                <a:ea typeface="ＭＳ Ｐゴシック" charset="0"/>
                <a:cs typeface="ＭＳ Ｐゴシック" charset="0"/>
              </a:rPr>
              <a:t>Facilitator </a:t>
            </a:r>
            <a:r>
              <a:rPr lang="en-US" dirty="0" smtClean="0">
                <a:latin typeface="Arial" charset="0"/>
                <a:ea typeface="ＭＳ Ｐゴシック" charset="0"/>
                <a:cs typeface="ＭＳ Ｐゴシック" charset="0"/>
              </a:rPr>
              <a:t>/ Teacher writes </a:t>
            </a:r>
            <a:r>
              <a:rPr lang="en-US" dirty="0">
                <a:latin typeface="Arial" charset="0"/>
                <a:ea typeface="ＭＳ Ｐゴシック" charset="0"/>
                <a:cs typeface="ＭＳ Ｐゴシック" charset="0"/>
              </a:rPr>
              <a:t>a question in the center of the board &amp; circles </a:t>
            </a:r>
            <a:r>
              <a:rPr lang="en-US" dirty="0" smtClean="0">
                <a:latin typeface="Arial" charset="0"/>
                <a:ea typeface="ＭＳ Ｐゴシック" charset="0"/>
                <a:cs typeface="ＭＳ Ｐゴシック" charset="0"/>
              </a:rPr>
              <a:t>it – putting this up in the 10 minutes before class starts is the frequent suggestion</a:t>
            </a:r>
            <a:endParaRPr lang="en-US" dirty="0">
              <a:latin typeface="Arial" charset="0"/>
              <a:ea typeface="ＭＳ Ｐゴシック" charset="0"/>
              <a:cs typeface="ＭＳ Ｐゴシック" charset="0"/>
            </a:endParaRPr>
          </a:p>
          <a:p>
            <a:pPr marL="457200" indent="-457200">
              <a:buFont typeface="+mj-lt"/>
              <a:buAutoNum type="arabicPeriod"/>
            </a:pPr>
            <a:r>
              <a:rPr lang="en-US" dirty="0" smtClean="0">
                <a:latin typeface="Arial" charset="0"/>
                <a:ea typeface="ＭＳ Ｐゴシック" charset="0"/>
                <a:cs typeface="ＭＳ Ｐゴシック" charset="0"/>
              </a:rPr>
              <a:t>As they enter the room – or as homework before class begins, or as a new segment of discussion starts – participants write their responses </a:t>
            </a:r>
            <a:r>
              <a:rPr lang="en-US" dirty="0">
                <a:latin typeface="Arial" charset="0"/>
                <a:ea typeface="ＭＳ Ｐゴシック" charset="0"/>
                <a:cs typeface="ＭＳ Ｐゴシック" charset="0"/>
              </a:rPr>
              <a:t>to </a:t>
            </a:r>
            <a:r>
              <a:rPr lang="en-US" dirty="0" smtClean="0">
                <a:latin typeface="Arial" charset="0"/>
                <a:ea typeface="ＭＳ Ｐゴシック" charset="0"/>
                <a:cs typeface="ＭＳ Ｐゴシック" charset="0"/>
              </a:rPr>
              <a:t>question directly on the white board or into a shared word document.  </a:t>
            </a:r>
            <a:endParaRPr lang="en-US" dirty="0">
              <a:latin typeface="Arial" charset="0"/>
              <a:ea typeface="ＭＳ Ｐゴシック" charset="0"/>
              <a:cs typeface="ＭＳ Ｐゴシック" charset="0"/>
            </a:endParaRPr>
          </a:p>
          <a:p>
            <a:pPr marL="457200" indent="-457200">
              <a:buFont typeface="+mj-lt"/>
              <a:buAutoNum type="arabicPeriod"/>
            </a:pPr>
            <a:r>
              <a:rPr lang="en-US" dirty="0" smtClean="0">
                <a:latin typeface="Arial" charset="0"/>
                <a:ea typeface="ＭＳ Ｐゴシック" charset="0"/>
                <a:cs typeface="ＭＳ Ｐゴシック" charset="0"/>
              </a:rPr>
              <a:t>As responses accumulate participants draw </a:t>
            </a:r>
            <a:r>
              <a:rPr lang="en-US" dirty="0">
                <a:latin typeface="Arial" charset="0"/>
                <a:ea typeface="ＭＳ Ｐゴシック" charset="0"/>
                <a:cs typeface="ＭＳ Ｐゴシック" charset="0"/>
              </a:rPr>
              <a:t>lines between responses to show connections/</a:t>
            </a:r>
            <a:r>
              <a:rPr lang="en-US" dirty="0" smtClean="0">
                <a:latin typeface="Arial" charset="0"/>
                <a:ea typeface="ＭＳ Ｐゴシック" charset="0"/>
                <a:cs typeface="ＭＳ Ｐゴシック" charset="0"/>
              </a:rPr>
              <a:t>differences, or even create diagrams to show relationships or insert new information.</a:t>
            </a:r>
            <a:endParaRPr lang="en-US" dirty="0">
              <a:latin typeface="Arial" charset="0"/>
              <a:ea typeface="ＭＳ Ｐゴシック" charset="0"/>
              <a:cs typeface="ＭＳ Ｐゴシック" charset="0"/>
            </a:endParaRPr>
          </a:p>
          <a:p>
            <a:pPr marL="457200" indent="-457200">
              <a:buFont typeface="+mj-lt"/>
              <a:buAutoNum type="arabicPeriod"/>
            </a:pPr>
            <a:r>
              <a:rPr lang="en-US" dirty="0">
                <a:latin typeface="Arial" charset="0"/>
                <a:ea typeface="ＭＳ Ｐゴシック" charset="0"/>
                <a:cs typeface="ＭＳ Ｐゴシック" charset="0"/>
              </a:rPr>
              <a:t>Facilitator </a:t>
            </a:r>
            <a:r>
              <a:rPr lang="en-US" dirty="0" smtClean="0">
                <a:latin typeface="Arial" charset="0"/>
                <a:ea typeface="ＭＳ Ｐゴシック" charset="0"/>
                <a:cs typeface="ＭＳ Ｐゴシック" charset="0"/>
              </a:rPr>
              <a:t>takes a small role in adding to responses, but mainly frames next questions / comments to launch discussion or other learning activity.</a:t>
            </a:r>
            <a:endParaRPr lang="en-US" dirty="0">
              <a:latin typeface="Arial" charset="0"/>
              <a:ea typeface="ＭＳ Ｐゴシック" charset="0"/>
              <a:cs typeface="ＭＳ Ｐゴシック" charset="0"/>
            </a:endParaRPr>
          </a:p>
          <a:p>
            <a:endParaRPr lang="en-US" dirty="0">
              <a:latin typeface="Arial" charset="0"/>
              <a:ea typeface="ＭＳ Ｐゴシック" charset="0"/>
              <a:cs typeface="ＭＳ Ｐゴシック" charset="0"/>
            </a:endParaRPr>
          </a:p>
        </p:txBody>
      </p:sp>
      <p:sp>
        <p:nvSpPr>
          <p:cNvPr id="2" name="Title 1"/>
          <p:cNvSpPr>
            <a:spLocks noGrp="1"/>
          </p:cNvSpPr>
          <p:nvPr>
            <p:ph type="title"/>
          </p:nvPr>
        </p:nvSpPr>
        <p:spPr/>
        <p:txBody>
          <a:bodyPr/>
          <a:lstStyle/>
          <a:p>
            <a:r>
              <a:rPr lang="en-US" b="1" dirty="0" smtClean="0">
                <a:solidFill>
                  <a:srgbClr val="FF6600"/>
                </a:solidFill>
              </a:rPr>
              <a:t>Chalk Talk</a:t>
            </a:r>
            <a:endParaRPr lang="en-US" b="1" dirty="0">
              <a:solidFill>
                <a:srgbClr val="FF66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defRPr/>
            </a:pPr>
            <a:r>
              <a:rPr lang="en-US" b="1" dirty="0">
                <a:solidFill>
                  <a:srgbClr val="FF6600"/>
                </a:solidFill>
                <a:ea typeface="ＭＳ Ｐゴシック" charset="0"/>
                <a:cs typeface="ＭＳ Ｐゴシック" charset="0"/>
              </a:rPr>
              <a:t>Rotating </a:t>
            </a:r>
            <a:r>
              <a:rPr lang="en-US" b="1" dirty="0" smtClean="0">
                <a:solidFill>
                  <a:srgbClr val="FF6600"/>
                </a:solidFill>
                <a:ea typeface="ＭＳ Ｐゴシック" charset="0"/>
                <a:cs typeface="ＭＳ Ｐゴシック" charset="0"/>
              </a:rPr>
              <a:t>Stations / Gallery Walk</a:t>
            </a:r>
            <a:endParaRPr lang="en-US" b="1" dirty="0">
              <a:solidFill>
                <a:srgbClr val="FF6600"/>
              </a:solidFill>
              <a:ea typeface="ＭＳ Ｐゴシック" charset="0"/>
              <a:cs typeface="ＭＳ Ｐゴシック" charset="0"/>
            </a:endParaRPr>
          </a:p>
        </p:txBody>
      </p:sp>
      <p:sp>
        <p:nvSpPr>
          <p:cNvPr id="16387" name="Rectangle 3"/>
          <p:cNvSpPr>
            <a:spLocks noGrp="1" noChangeArrowheads="1"/>
          </p:cNvSpPr>
          <p:nvPr>
            <p:ph type="body" idx="1"/>
          </p:nvPr>
        </p:nvSpPr>
        <p:spPr>
          <a:xfrm>
            <a:off x="641243" y="1869525"/>
            <a:ext cx="8217007" cy="4719688"/>
          </a:xfrm>
        </p:spPr>
        <p:txBody>
          <a:bodyPr>
            <a:noAutofit/>
          </a:bodyPr>
          <a:lstStyle/>
          <a:p>
            <a:pPr marL="514350" indent="-514350">
              <a:lnSpc>
                <a:spcPct val="120000"/>
              </a:lnSpc>
              <a:buFont typeface="+mj-lt"/>
              <a:buAutoNum type="arabicPeriod"/>
              <a:defRPr/>
            </a:pPr>
            <a:r>
              <a:rPr lang="en-US" sz="2000" dirty="0">
                <a:ea typeface="ＭＳ Ｐゴシック" charset="0"/>
                <a:cs typeface="ＭＳ Ｐゴシック" charset="0"/>
              </a:rPr>
              <a:t>Small groups record their deliberations on newsprint sheets and hang these on the wall - a blank sheet hangs next to each </a:t>
            </a:r>
            <a:r>
              <a:rPr lang="en-US" sz="2000" dirty="0" smtClean="0">
                <a:ea typeface="ＭＳ Ｐゴシック" charset="0"/>
                <a:cs typeface="ＭＳ Ｐゴシック" charset="0"/>
              </a:rPr>
              <a:t>group’</a:t>
            </a:r>
            <a:r>
              <a:rPr lang="en-US" altLang="ja-JP" sz="2000" dirty="0" smtClean="0">
                <a:ea typeface="ＭＳ Ｐゴシック" charset="0"/>
                <a:cs typeface="ＭＳ Ｐゴシック" charset="0"/>
              </a:rPr>
              <a:t>s </a:t>
            </a:r>
            <a:r>
              <a:rPr lang="en-US" altLang="ja-JP" sz="2000" dirty="0">
                <a:ea typeface="ＭＳ Ｐゴシック" charset="0"/>
                <a:cs typeface="ＭＳ Ｐゴシック" charset="0"/>
              </a:rPr>
              <a:t>posting</a:t>
            </a:r>
          </a:p>
          <a:p>
            <a:pPr marL="514350" indent="-514350">
              <a:lnSpc>
                <a:spcPct val="120000"/>
              </a:lnSpc>
              <a:buFont typeface="+mj-lt"/>
              <a:buAutoNum type="arabicPeriod"/>
              <a:defRPr/>
            </a:pPr>
            <a:r>
              <a:rPr lang="en-US" sz="2000" dirty="0">
                <a:ea typeface="ＭＳ Ｐゴシック" charset="0"/>
                <a:cs typeface="ＭＳ Ｐゴシック" charset="0"/>
              </a:rPr>
              <a:t>Staying in their small groups, </a:t>
            </a:r>
            <a:r>
              <a:rPr lang="en-US" sz="2000" dirty="0" smtClean="0">
                <a:ea typeface="ＭＳ Ｐゴシック" charset="0"/>
                <a:cs typeface="ＭＳ Ｐゴシック" charset="0"/>
              </a:rPr>
              <a:t>group move around the room, first visiting the </a:t>
            </a:r>
            <a:r>
              <a:rPr lang="en-US" sz="2000" dirty="0">
                <a:ea typeface="ＭＳ Ｐゴシック" charset="0"/>
                <a:cs typeface="ＭＳ Ｐゴシック" charset="0"/>
              </a:rPr>
              <a:t>posting  next to theirs - as a group they post their reactions to the posting on the blank sheets</a:t>
            </a:r>
          </a:p>
          <a:p>
            <a:pPr marL="514350" indent="-514350">
              <a:lnSpc>
                <a:spcPct val="120000"/>
              </a:lnSpc>
              <a:buFont typeface="+mj-lt"/>
              <a:buAutoNum type="arabicPeriod"/>
              <a:defRPr/>
            </a:pPr>
            <a:r>
              <a:rPr lang="en-US" sz="2000" dirty="0" smtClean="0">
                <a:ea typeface="ＭＳ Ｐゴシック" charset="0"/>
                <a:cs typeface="ＭＳ Ｐゴシック" charset="0"/>
              </a:rPr>
              <a:t>Groups continue to</a:t>
            </a:r>
            <a:r>
              <a:rPr lang="en-US" altLang="ja-JP" sz="2000" dirty="0" smtClean="0">
                <a:ea typeface="ＭＳ Ｐゴシック" charset="0"/>
                <a:cs typeface="ＭＳ Ｐゴシック" charset="0"/>
              </a:rPr>
              <a:t> </a:t>
            </a:r>
            <a:r>
              <a:rPr lang="en-US" altLang="ja-JP" sz="2000" dirty="0">
                <a:ea typeface="ＭＳ Ｐゴシック" charset="0"/>
                <a:cs typeface="ＭＳ Ｐゴシック" charset="0"/>
              </a:rPr>
              <a:t>rotate until </a:t>
            </a:r>
            <a:r>
              <a:rPr lang="en-US" altLang="ja-JP" sz="2000" dirty="0" smtClean="0">
                <a:ea typeface="ＭＳ Ｐゴシック" charset="0"/>
                <a:cs typeface="ＭＳ Ｐゴシック" charset="0"/>
              </a:rPr>
              <a:t>return to their </a:t>
            </a:r>
            <a:r>
              <a:rPr lang="en-US" altLang="ja-JP" sz="2000" dirty="0">
                <a:ea typeface="ＭＳ Ｐゴシック" charset="0"/>
                <a:cs typeface="ＭＳ Ｐゴシック" charset="0"/>
              </a:rPr>
              <a:t>own posting.  They review all the previous groups</a:t>
            </a:r>
            <a:r>
              <a:rPr lang="ja-JP" altLang="en-US" sz="2000" dirty="0">
                <a:ea typeface="ＭＳ Ｐゴシック" charset="0"/>
                <a:cs typeface="ＭＳ Ｐゴシック" charset="0"/>
              </a:rPr>
              <a:t>’</a:t>
            </a:r>
            <a:r>
              <a:rPr lang="en-US" altLang="ja-JP" sz="2000" dirty="0">
                <a:ea typeface="ＭＳ Ｐゴシック" charset="0"/>
                <a:cs typeface="ＭＳ Ｐゴシック" charset="0"/>
              </a:rPr>
              <a:t> </a:t>
            </a:r>
            <a:r>
              <a:rPr lang="en-US" altLang="ja-JP" sz="2000" dirty="0" smtClean="0">
                <a:ea typeface="ＭＳ Ｐゴシック" charset="0"/>
                <a:cs typeface="ＭＳ Ｐゴシック" charset="0"/>
              </a:rPr>
              <a:t>comments – make additions, connections, and create essential messages, talking points, questions.</a:t>
            </a:r>
            <a:endParaRPr lang="en-US" altLang="ja-JP" sz="2000" dirty="0">
              <a:ea typeface="ＭＳ Ｐゴシック" charset="0"/>
              <a:cs typeface="ＭＳ Ｐゴシック" charset="0"/>
            </a:endParaRPr>
          </a:p>
          <a:p>
            <a:pPr marL="514350" indent="-514350">
              <a:lnSpc>
                <a:spcPct val="120000"/>
              </a:lnSpc>
              <a:buFont typeface="+mj-lt"/>
              <a:buAutoNum type="arabicPeriod"/>
              <a:defRPr/>
            </a:pPr>
            <a:r>
              <a:rPr lang="en-US" sz="2000" dirty="0">
                <a:ea typeface="ＭＳ Ｐゴシック" charset="0"/>
                <a:cs typeface="ＭＳ Ｐゴシック" charset="0"/>
              </a:rPr>
              <a:t>Whole class discussion follows </a:t>
            </a:r>
            <a:r>
              <a:rPr lang="en-US" sz="2000" dirty="0" smtClean="0">
                <a:ea typeface="ＭＳ Ｐゴシック" charset="0"/>
                <a:cs typeface="ＭＳ Ｐゴシック" charset="0"/>
              </a:rPr>
              <a:t>as individual groups share their responses to what others have posted.</a:t>
            </a:r>
            <a:endParaRPr lang="en-US" altLang="ja-JP" sz="2000" dirty="0">
              <a:ea typeface="ＭＳ Ｐゴシック" charset="0"/>
              <a:cs typeface="ＭＳ Ｐゴシック"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Content Placeholder 2"/>
          <p:cNvSpPr>
            <a:spLocks noGrp="1"/>
          </p:cNvSpPr>
          <p:nvPr>
            <p:ph idx="1"/>
          </p:nvPr>
        </p:nvSpPr>
        <p:spPr>
          <a:xfrm>
            <a:off x="685800" y="1828800"/>
            <a:ext cx="7964694" cy="4810712"/>
          </a:xfrm>
        </p:spPr>
        <p:txBody>
          <a:bodyPr>
            <a:normAutofit fontScale="92500" lnSpcReduction="20000"/>
          </a:bodyPr>
          <a:lstStyle/>
          <a:p>
            <a:pPr algn="r">
              <a:buFont typeface="Wingdings" charset="0"/>
              <a:buNone/>
            </a:pPr>
            <a:r>
              <a:rPr lang="en-US" i="1" dirty="0">
                <a:solidFill>
                  <a:srgbClr val="528A02"/>
                </a:solidFill>
                <a:ea typeface="ＭＳ Ｐゴシック" charset="0"/>
                <a:cs typeface="ＭＳ Ｐゴシック" charset="0"/>
              </a:rPr>
              <a:t>C</a:t>
            </a:r>
            <a:r>
              <a:rPr lang="en-US" i="1" dirty="0" smtClean="0">
                <a:solidFill>
                  <a:srgbClr val="528A02"/>
                </a:solidFill>
                <a:ea typeface="ＭＳ Ｐゴシック" charset="0"/>
                <a:cs typeface="ＭＳ Ｐゴシック" charset="0"/>
              </a:rPr>
              <a:t>omments </a:t>
            </a:r>
            <a:r>
              <a:rPr lang="en-US" i="1" dirty="0">
                <a:solidFill>
                  <a:srgbClr val="528A02"/>
                </a:solidFill>
                <a:ea typeface="ＭＳ Ｐゴシック" charset="0"/>
                <a:cs typeface="ＭＳ Ｐゴシック" charset="0"/>
              </a:rPr>
              <a:t>allowed only that thank people </a:t>
            </a:r>
            <a:r>
              <a:rPr lang="en-US" i="1" dirty="0" smtClean="0">
                <a:solidFill>
                  <a:srgbClr val="528A02"/>
                </a:solidFill>
                <a:ea typeface="ＭＳ Ｐゴシック" charset="0"/>
                <a:cs typeface="ＭＳ Ｐゴシック" charset="0"/>
              </a:rPr>
              <a:t>for…</a:t>
            </a:r>
            <a:endParaRPr lang="en-US" i="1" dirty="0">
              <a:solidFill>
                <a:srgbClr val="528A02"/>
              </a:solidFill>
              <a:ea typeface="ＭＳ Ｐゴシック" charset="0"/>
              <a:cs typeface="ＭＳ Ｐゴシック" charset="0"/>
            </a:endParaRPr>
          </a:p>
          <a:p>
            <a:r>
              <a:rPr lang="en-US" dirty="0" smtClean="0">
                <a:ea typeface="ＭＳ Ｐゴシック" charset="0"/>
                <a:cs typeface="ＭＳ Ｐゴシック" charset="0"/>
              </a:rPr>
              <a:t>An asked </a:t>
            </a:r>
            <a:r>
              <a:rPr lang="en-US" dirty="0">
                <a:ea typeface="ＭＳ Ｐゴシック" charset="0"/>
                <a:cs typeface="ＭＳ Ｐゴシック" charset="0"/>
              </a:rPr>
              <a:t>question </a:t>
            </a:r>
            <a:r>
              <a:rPr lang="en-US" dirty="0" smtClean="0">
                <a:ea typeface="ＭＳ Ｐゴシック" charset="0"/>
                <a:cs typeface="ＭＳ Ｐゴシック" charset="0"/>
              </a:rPr>
              <a:t>that </a:t>
            </a:r>
            <a:r>
              <a:rPr lang="en-US" dirty="0">
                <a:ea typeface="ＭＳ Ｐゴシック" charset="0"/>
                <a:cs typeface="ＭＳ Ｐゴシック" charset="0"/>
              </a:rPr>
              <a:t>suggested a new line of thinking</a:t>
            </a:r>
          </a:p>
          <a:p>
            <a:pPr>
              <a:spcBef>
                <a:spcPts val="1000"/>
              </a:spcBef>
            </a:pPr>
            <a:r>
              <a:rPr lang="en-US" dirty="0" smtClean="0">
                <a:ea typeface="ＭＳ Ｐゴシック" charset="0"/>
                <a:cs typeface="ＭＳ Ｐゴシック" charset="0"/>
              </a:rPr>
              <a:t>Commenting to clarify </a:t>
            </a:r>
            <a:r>
              <a:rPr lang="en-US" dirty="0">
                <a:ea typeface="ＭＳ Ｐゴシック" charset="0"/>
                <a:cs typeface="ＭＳ Ｐゴシック" charset="0"/>
              </a:rPr>
              <a:t>a confusing </a:t>
            </a:r>
            <a:r>
              <a:rPr lang="en-US" dirty="0" smtClean="0">
                <a:ea typeface="ＭＳ Ｐゴシック" charset="0"/>
                <a:cs typeface="ＭＳ Ｐゴシック" charset="0"/>
              </a:rPr>
              <a:t>idea / process</a:t>
            </a:r>
            <a:endParaRPr lang="en-US" dirty="0">
              <a:ea typeface="ＭＳ Ｐゴシック" charset="0"/>
              <a:cs typeface="ＭＳ Ｐゴシック" charset="0"/>
            </a:endParaRPr>
          </a:p>
          <a:p>
            <a:pPr>
              <a:spcBef>
                <a:spcPts val="1000"/>
              </a:spcBef>
            </a:pPr>
            <a:r>
              <a:rPr lang="en-US" dirty="0" smtClean="0">
                <a:ea typeface="ＭＳ Ｐゴシック" charset="0"/>
                <a:cs typeface="ＭＳ Ｐゴシック" charset="0"/>
              </a:rPr>
              <a:t>Introducing an new idea </a:t>
            </a:r>
            <a:r>
              <a:rPr lang="en-US" dirty="0">
                <a:ea typeface="ＭＳ Ｐゴシック" charset="0"/>
                <a:cs typeface="ＭＳ Ｐゴシック" charset="0"/>
              </a:rPr>
              <a:t>or piece of </a:t>
            </a:r>
            <a:r>
              <a:rPr lang="en-US" dirty="0" smtClean="0">
                <a:ea typeface="ＭＳ Ｐゴシック" charset="0"/>
                <a:cs typeface="ＭＳ Ｐゴシック" charset="0"/>
              </a:rPr>
              <a:t>information</a:t>
            </a:r>
            <a:endParaRPr lang="en-US" dirty="0">
              <a:ea typeface="ＭＳ Ｐゴシック" charset="0"/>
              <a:cs typeface="ＭＳ Ｐゴシック" charset="0"/>
            </a:endParaRPr>
          </a:p>
          <a:p>
            <a:pPr>
              <a:spcBef>
                <a:spcPts val="1000"/>
              </a:spcBef>
            </a:pPr>
            <a:r>
              <a:rPr lang="en-US" dirty="0" smtClean="0">
                <a:ea typeface="ＭＳ Ｐゴシック" charset="0"/>
                <a:cs typeface="ＭＳ Ｐゴシック" charset="0"/>
              </a:rPr>
              <a:t>Illuminating a connection </a:t>
            </a:r>
            <a:r>
              <a:rPr lang="en-US" dirty="0">
                <a:ea typeface="ＭＳ Ｐゴシック" charset="0"/>
                <a:cs typeface="ＭＳ Ｐゴシック" charset="0"/>
              </a:rPr>
              <a:t>between </a:t>
            </a:r>
            <a:r>
              <a:rPr lang="en-US" dirty="0" smtClean="0">
                <a:ea typeface="ＭＳ Ｐゴシック" charset="0"/>
                <a:cs typeface="ＭＳ Ｐゴシック" charset="0"/>
              </a:rPr>
              <a:t>a set of ideas</a:t>
            </a:r>
            <a:endParaRPr lang="en-US" dirty="0">
              <a:ea typeface="ＭＳ Ｐゴシック" charset="0"/>
              <a:cs typeface="ＭＳ Ｐゴシック" charset="0"/>
            </a:endParaRPr>
          </a:p>
          <a:p>
            <a:pPr>
              <a:spcBef>
                <a:spcPts val="1000"/>
              </a:spcBef>
            </a:pPr>
            <a:r>
              <a:rPr lang="en-US" dirty="0" smtClean="0">
                <a:ea typeface="ＭＳ Ｐゴシック" charset="0"/>
                <a:cs typeface="ＭＳ Ｐゴシック" charset="0"/>
              </a:rPr>
              <a:t>Offering an </a:t>
            </a:r>
            <a:r>
              <a:rPr lang="en-US" dirty="0">
                <a:ea typeface="ＭＳ Ｐゴシック" charset="0"/>
                <a:cs typeface="ＭＳ Ｐゴシック" charset="0"/>
              </a:rPr>
              <a:t>example </a:t>
            </a:r>
            <a:r>
              <a:rPr lang="en-US" dirty="0" smtClean="0">
                <a:ea typeface="ＭＳ Ｐゴシック" charset="0"/>
                <a:cs typeface="ＭＳ Ｐゴシック" charset="0"/>
              </a:rPr>
              <a:t>to help illustrate a </a:t>
            </a:r>
            <a:r>
              <a:rPr lang="en-US" dirty="0">
                <a:ea typeface="ＭＳ Ｐゴシック" charset="0"/>
                <a:cs typeface="ＭＳ Ｐゴシック" charset="0"/>
              </a:rPr>
              <a:t>difficult </a:t>
            </a:r>
            <a:r>
              <a:rPr lang="en-US" dirty="0" smtClean="0">
                <a:ea typeface="ＭＳ Ｐゴシック" charset="0"/>
                <a:cs typeface="ＭＳ Ｐゴシック" charset="0"/>
              </a:rPr>
              <a:t>concept</a:t>
            </a:r>
          </a:p>
          <a:p>
            <a:pPr>
              <a:spcBef>
                <a:spcPts val="1000"/>
              </a:spcBef>
            </a:pPr>
            <a:r>
              <a:rPr lang="en-US" dirty="0" smtClean="0">
                <a:ea typeface="ＭＳ Ｐゴシック" charset="0"/>
                <a:cs typeface="ＭＳ Ｐゴシック" charset="0"/>
              </a:rPr>
              <a:t>Speaking honestly to share a dissenting viewpoint</a:t>
            </a:r>
          </a:p>
          <a:p>
            <a:pPr>
              <a:spcBef>
                <a:spcPts val="1000"/>
              </a:spcBef>
            </a:pPr>
            <a:r>
              <a:rPr lang="en-US" dirty="0" smtClean="0">
                <a:ea typeface="ＭＳ Ｐゴシック" charset="0"/>
                <a:cs typeface="ＭＳ Ｐゴシック" charset="0"/>
              </a:rPr>
              <a:t>Sharing insights learned from others – in or beyond course</a:t>
            </a:r>
          </a:p>
          <a:p>
            <a:pPr marL="0" indent="0" algn="r">
              <a:spcBef>
                <a:spcPts val="1000"/>
              </a:spcBef>
              <a:buNone/>
            </a:pPr>
            <a:r>
              <a:rPr lang="en-US" i="1" dirty="0" smtClean="0">
                <a:solidFill>
                  <a:srgbClr val="528A02"/>
                </a:solidFill>
                <a:ea typeface="ＭＳ Ｐゴシック" charset="0"/>
                <a:cs typeface="ＭＳ Ｐゴシック" charset="0"/>
              </a:rPr>
              <a:t>Comments may be spoken in a 5-7 minute span when students mingle at close of class session, or may be typed into a forum such as ChimeIn to collect overall sense of appreciations linked to a just completed session.</a:t>
            </a:r>
            <a:endParaRPr lang="en-US" i="1" dirty="0">
              <a:solidFill>
                <a:srgbClr val="528A02"/>
              </a:solidFill>
              <a:ea typeface="ＭＳ Ｐゴシック" charset="0"/>
              <a:cs typeface="ＭＳ Ｐゴシック" charset="0"/>
            </a:endParaRPr>
          </a:p>
        </p:txBody>
      </p:sp>
      <p:sp>
        <p:nvSpPr>
          <p:cNvPr id="2" name="Title 1"/>
          <p:cNvSpPr>
            <a:spLocks noGrp="1"/>
          </p:cNvSpPr>
          <p:nvPr>
            <p:ph type="title"/>
          </p:nvPr>
        </p:nvSpPr>
        <p:spPr/>
        <p:txBody>
          <a:bodyPr/>
          <a:lstStyle/>
          <a:p>
            <a:r>
              <a:rPr lang="en-US" b="1" dirty="0" smtClean="0">
                <a:solidFill>
                  <a:schemeClr val="accent5"/>
                </a:solidFill>
              </a:rPr>
              <a:t>Appreciative Pause</a:t>
            </a:r>
            <a:endParaRPr lang="en-US" b="1" dirty="0">
              <a:solidFill>
                <a:schemeClr val="accent5"/>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3"/>
          <p:cNvSpPr>
            <a:spLocks noGrp="1" noChangeArrowheads="1"/>
          </p:cNvSpPr>
          <p:nvPr>
            <p:ph type="body" idx="1"/>
          </p:nvPr>
        </p:nvSpPr>
        <p:spPr>
          <a:xfrm>
            <a:off x="1781503" y="2133600"/>
            <a:ext cx="7076747" cy="4204116"/>
          </a:xfrm>
        </p:spPr>
        <p:txBody>
          <a:bodyPr>
            <a:normAutofit/>
          </a:bodyPr>
          <a:lstStyle/>
          <a:p>
            <a:pPr>
              <a:lnSpc>
                <a:spcPct val="90000"/>
              </a:lnSpc>
            </a:pPr>
            <a:r>
              <a:rPr kumimoji="0" lang="en-US" dirty="0" smtClean="0">
                <a:ea typeface="ＭＳ Ｐゴシック" charset="0"/>
                <a:cs typeface="ＭＳ Ｐゴシック" charset="0"/>
              </a:rPr>
              <a:t>From this sentence stem: “As </a:t>
            </a:r>
            <a:r>
              <a:rPr kumimoji="0" lang="en-US" dirty="0">
                <a:ea typeface="ＭＳ Ｐゴシック" charset="0"/>
                <a:cs typeface="ＭＳ Ｐゴシック" charset="0"/>
              </a:rPr>
              <a:t>a result of today</a:t>
            </a:r>
            <a:r>
              <a:rPr kumimoji="0" lang="ja-JP" altLang="en-US" dirty="0">
                <a:ea typeface="ＭＳ Ｐゴシック" charset="0"/>
                <a:cs typeface="ＭＳ Ｐゴシック" charset="0"/>
              </a:rPr>
              <a:t>’</a:t>
            </a:r>
            <a:r>
              <a:rPr kumimoji="0" lang="en-US" altLang="ja-JP" dirty="0">
                <a:ea typeface="ＭＳ Ｐゴシック" charset="0"/>
                <a:cs typeface="ＭＳ Ｐゴシック" charset="0"/>
              </a:rPr>
              <a:t>s discussion </a:t>
            </a:r>
            <a:r>
              <a:rPr kumimoji="0" lang="en-US" altLang="ja-JP" dirty="0" smtClean="0">
                <a:ea typeface="ＭＳ Ｐゴシック" charset="0"/>
                <a:cs typeface="ＭＳ Ｐゴシック" charset="0"/>
              </a:rPr>
              <a:t>…”</a:t>
            </a:r>
          </a:p>
          <a:p>
            <a:pPr>
              <a:lnSpc>
                <a:spcPct val="90000"/>
              </a:lnSpc>
            </a:pPr>
            <a:r>
              <a:rPr lang="en-US" altLang="ja-JP" dirty="0" smtClean="0">
                <a:ea typeface="ＭＳ Ｐゴシック" charset="0"/>
                <a:cs typeface="ＭＳ Ｐゴシック" charset="0"/>
              </a:rPr>
              <a:t>Students address:</a:t>
            </a:r>
          </a:p>
          <a:p>
            <a:pPr lvl="1">
              <a:lnSpc>
                <a:spcPct val="90000"/>
              </a:lnSpc>
            </a:pPr>
            <a:r>
              <a:rPr kumimoji="0" lang="en-US" dirty="0" smtClean="0">
                <a:ea typeface="ＭＳ Ｐゴシック" charset="0"/>
                <a:cs typeface="ＭＳ Ｐゴシック" charset="0"/>
              </a:rPr>
              <a:t>What </a:t>
            </a:r>
            <a:r>
              <a:rPr kumimoji="0" lang="en-US" dirty="0">
                <a:ea typeface="ＭＳ Ｐゴシック" charset="0"/>
                <a:cs typeface="ＭＳ Ｐゴシック" charset="0"/>
              </a:rPr>
              <a:t>do you know that you </a:t>
            </a:r>
            <a:r>
              <a:rPr kumimoji="0" lang="en-US" dirty="0" smtClean="0">
                <a:ea typeface="ＭＳ Ｐゴシック" charset="0"/>
                <a:cs typeface="ＭＳ Ｐゴシック" charset="0"/>
              </a:rPr>
              <a:t>didn</a:t>
            </a:r>
            <a:r>
              <a:rPr lang="en-US" dirty="0" smtClean="0">
                <a:ea typeface="ＭＳ Ｐゴシック" charset="0"/>
                <a:cs typeface="ＭＳ Ｐゴシック" charset="0"/>
              </a:rPr>
              <a:t>’</a:t>
            </a:r>
            <a:r>
              <a:rPr kumimoji="0" lang="en-US" altLang="ja-JP" dirty="0" smtClean="0">
                <a:ea typeface="ＭＳ Ｐゴシック" charset="0"/>
                <a:cs typeface="ＭＳ Ｐゴシック" charset="0"/>
              </a:rPr>
              <a:t>t </a:t>
            </a:r>
            <a:r>
              <a:rPr kumimoji="0" lang="en-US" altLang="ja-JP" dirty="0">
                <a:ea typeface="ＭＳ Ｐゴシック" charset="0"/>
                <a:cs typeface="ＭＳ Ｐゴシック" charset="0"/>
              </a:rPr>
              <a:t>know this time last week</a:t>
            </a:r>
            <a:r>
              <a:rPr kumimoji="0" lang="en-US" altLang="ja-JP" dirty="0" smtClean="0">
                <a:ea typeface="ＭＳ Ｐゴシック" charset="0"/>
                <a:cs typeface="ＭＳ Ｐゴシック" charset="0"/>
              </a:rPr>
              <a:t>?</a:t>
            </a:r>
          </a:p>
          <a:p>
            <a:pPr lvl="1">
              <a:lnSpc>
                <a:spcPct val="90000"/>
              </a:lnSpc>
            </a:pPr>
            <a:r>
              <a:rPr kumimoji="0" lang="en-US" dirty="0" smtClean="0">
                <a:ea typeface="ＭＳ Ｐゴシック" charset="0"/>
                <a:cs typeface="ＭＳ Ｐゴシック" charset="0"/>
              </a:rPr>
              <a:t>What </a:t>
            </a:r>
            <a:r>
              <a:rPr kumimoji="0" lang="en-US" dirty="0">
                <a:ea typeface="ＭＳ Ｐゴシック" charset="0"/>
                <a:cs typeface="ＭＳ Ｐゴシック" charset="0"/>
              </a:rPr>
              <a:t>can you do that you </a:t>
            </a:r>
            <a:r>
              <a:rPr kumimoji="0" lang="en-US" dirty="0" smtClean="0">
                <a:ea typeface="ＭＳ Ｐゴシック" charset="0"/>
                <a:cs typeface="ＭＳ Ｐゴシック" charset="0"/>
              </a:rPr>
              <a:t>couldn</a:t>
            </a:r>
            <a:r>
              <a:rPr lang="en-US" dirty="0" smtClean="0">
                <a:ea typeface="ＭＳ Ｐゴシック" charset="0"/>
                <a:cs typeface="ＭＳ Ｐゴシック" charset="0"/>
              </a:rPr>
              <a:t>’</a:t>
            </a:r>
            <a:r>
              <a:rPr kumimoji="0" lang="en-US" altLang="ja-JP" dirty="0" smtClean="0">
                <a:ea typeface="ＭＳ Ｐゴシック" charset="0"/>
                <a:cs typeface="ＭＳ Ｐゴシック" charset="0"/>
              </a:rPr>
              <a:t>t </a:t>
            </a:r>
            <a:r>
              <a:rPr kumimoji="0" lang="en-US" altLang="ja-JP" dirty="0">
                <a:ea typeface="ＭＳ Ｐゴシック" charset="0"/>
                <a:cs typeface="ＭＳ Ｐゴシック" charset="0"/>
              </a:rPr>
              <a:t>do this time last week</a:t>
            </a:r>
            <a:r>
              <a:rPr kumimoji="0" lang="en-US" altLang="ja-JP" dirty="0" smtClean="0">
                <a:ea typeface="ＭＳ Ｐゴシック" charset="0"/>
                <a:cs typeface="ＭＳ Ｐゴシック" charset="0"/>
              </a:rPr>
              <a:t>?</a:t>
            </a:r>
          </a:p>
          <a:p>
            <a:pPr lvl="1">
              <a:lnSpc>
                <a:spcPct val="90000"/>
              </a:lnSpc>
            </a:pPr>
            <a:r>
              <a:rPr kumimoji="0" lang="en-US" dirty="0" smtClean="0">
                <a:ea typeface="ＭＳ Ｐゴシック" charset="0"/>
                <a:cs typeface="ＭＳ Ｐゴシック" charset="0"/>
              </a:rPr>
              <a:t>What </a:t>
            </a:r>
            <a:r>
              <a:rPr kumimoji="0" lang="en-US" dirty="0">
                <a:ea typeface="ＭＳ Ｐゴシック" charset="0"/>
                <a:cs typeface="ＭＳ Ｐゴシック" charset="0"/>
              </a:rPr>
              <a:t>could you teach someone else to know or do that you </a:t>
            </a:r>
            <a:r>
              <a:rPr kumimoji="0" lang="en-US" dirty="0" smtClean="0">
                <a:ea typeface="ＭＳ Ｐゴシック" charset="0"/>
                <a:cs typeface="ＭＳ Ｐゴシック" charset="0"/>
              </a:rPr>
              <a:t>couldn</a:t>
            </a:r>
            <a:r>
              <a:rPr lang="en-US" dirty="0" smtClean="0">
                <a:ea typeface="ＭＳ Ｐゴシック" charset="0"/>
                <a:cs typeface="ＭＳ Ｐゴシック" charset="0"/>
              </a:rPr>
              <a:t>’</a:t>
            </a:r>
            <a:r>
              <a:rPr kumimoji="0" lang="en-US" altLang="ja-JP" dirty="0" smtClean="0">
                <a:ea typeface="ＭＳ Ｐゴシック" charset="0"/>
                <a:cs typeface="ＭＳ Ｐゴシック" charset="0"/>
              </a:rPr>
              <a:t>t </a:t>
            </a:r>
            <a:r>
              <a:rPr kumimoji="0" lang="en-US" altLang="ja-JP" dirty="0">
                <a:ea typeface="ＭＳ Ｐゴシック" charset="0"/>
                <a:cs typeface="ＭＳ Ｐゴシック" charset="0"/>
              </a:rPr>
              <a:t>teach them this time last week</a:t>
            </a:r>
            <a:r>
              <a:rPr kumimoji="0" lang="en-US" altLang="ja-JP" dirty="0" smtClean="0">
                <a:ea typeface="ＭＳ Ｐゴシック" charset="0"/>
                <a:cs typeface="ＭＳ Ｐゴシック" charset="0"/>
              </a:rPr>
              <a:t>?</a:t>
            </a:r>
          </a:p>
          <a:p>
            <a:pPr lvl="1">
              <a:lnSpc>
                <a:spcPct val="90000"/>
              </a:lnSpc>
            </a:pPr>
            <a:r>
              <a:rPr lang="en-US" dirty="0" smtClean="0">
                <a:ea typeface="ＭＳ Ｐゴシック" charset="0"/>
                <a:cs typeface="ＭＳ Ｐゴシック" charset="0"/>
              </a:rPr>
              <a:t>I learned this because of speaking my ideas:</a:t>
            </a:r>
          </a:p>
          <a:p>
            <a:pPr lvl="1">
              <a:lnSpc>
                <a:spcPct val="90000"/>
              </a:lnSpc>
            </a:pPr>
            <a:r>
              <a:rPr kumimoji="0" lang="en-US" dirty="0" smtClean="0">
                <a:ea typeface="ＭＳ Ｐゴシック" charset="0"/>
                <a:cs typeface="ＭＳ Ｐゴシック" charset="0"/>
              </a:rPr>
              <a:t>I learned this by listening to others speak:</a:t>
            </a:r>
            <a:endParaRPr kumimoji="0" lang="en-US" dirty="0">
              <a:ea typeface="ＭＳ Ｐゴシック" charset="0"/>
              <a:cs typeface="ＭＳ Ｐゴシック" charset="0"/>
            </a:endParaRPr>
          </a:p>
        </p:txBody>
      </p:sp>
      <p:sp>
        <p:nvSpPr>
          <p:cNvPr id="3" name="Title 2"/>
          <p:cNvSpPr>
            <a:spLocks noGrp="1"/>
          </p:cNvSpPr>
          <p:nvPr>
            <p:ph type="title"/>
          </p:nvPr>
        </p:nvSpPr>
        <p:spPr/>
        <p:txBody>
          <a:bodyPr/>
          <a:lstStyle/>
          <a:p>
            <a:r>
              <a:rPr lang="en-US" b="1" dirty="0" smtClean="0">
                <a:solidFill>
                  <a:srgbClr val="528A02"/>
                </a:solidFill>
              </a:rPr>
              <a:t>Discussion Learning Audit</a:t>
            </a:r>
            <a:endParaRPr lang="en-US" b="1" dirty="0">
              <a:solidFill>
                <a:srgbClr val="528A0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5"/>
                </a:solidFill>
              </a:rPr>
              <a:t>Designated Listeners &amp; Drawers</a:t>
            </a:r>
            <a:endParaRPr lang="en-US" b="1" dirty="0">
              <a:solidFill>
                <a:schemeClr val="accent5"/>
              </a:solidFill>
            </a:endParaRPr>
          </a:p>
        </p:txBody>
      </p:sp>
      <p:sp>
        <p:nvSpPr>
          <p:cNvPr id="3" name="Content Placeholder 2"/>
          <p:cNvSpPr>
            <a:spLocks noGrp="1"/>
          </p:cNvSpPr>
          <p:nvPr>
            <p:ph idx="1"/>
          </p:nvPr>
        </p:nvSpPr>
        <p:spPr>
          <a:xfrm>
            <a:off x="553230" y="2133600"/>
            <a:ext cx="8305022" cy="4405314"/>
          </a:xfrm>
        </p:spPr>
        <p:txBody>
          <a:bodyPr>
            <a:normAutofit fontScale="77500" lnSpcReduction="20000"/>
          </a:bodyPr>
          <a:lstStyle/>
          <a:p>
            <a:pPr marL="228600" lvl="2" indent="-228600"/>
            <a:r>
              <a:rPr lang="en-US" sz="3100" dirty="0" smtClean="0"/>
              <a:t>Ahead of a class session, randomly or with a plan you have devised, assign one or a few students to </a:t>
            </a:r>
            <a:r>
              <a:rPr lang="en-US" sz="3100" u="sng" dirty="0" smtClean="0"/>
              <a:t>primarily</a:t>
            </a:r>
            <a:r>
              <a:rPr lang="en-US" sz="3100" dirty="0" smtClean="0"/>
              <a:t> listening &amp; questioning roles during a discussion.</a:t>
            </a:r>
            <a:endParaRPr lang="en-US" sz="3100" dirty="0"/>
          </a:p>
          <a:p>
            <a:pPr marL="228600" lvl="2" indent="-228600"/>
            <a:r>
              <a:rPr lang="en-US" sz="3100" dirty="0" smtClean="0"/>
              <a:t>Designated listeners will know they are </a:t>
            </a:r>
            <a:r>
              <a:rPr lang="en-US" sz="3100" dirty="0"/>
              <a:t>expected to summarize </a:t>
            </a:r>
            <a:r>
              <a:rPr lang="en-US" sz="3100" dirty="0" smtClean="0"/>
              <a:t>threads, themes, missed opportunities and overall trends.</a:t>
            </a:r>
            <a:endParaRPr lang="en-US" sz="3100" dirty="0"/>
          </a:p>
          <a:p>
            <a:pPr marL="228600" lvl="2" indent="-228600"/>
            <a:r>
              <a:rPr lang="en-US" sz="3100" dirty="0" smtClean="0"/>
              <a:t>Here’s how Brookfield sets it out:</a:t>
            </a:r>
          </a:p>
          <a:p>
            <a:pPr marL="568325" lvl="3" indent="-228600"/>
            <a:r>
              <a:rPr lang="en-US" sz="2300" dirty="0" smtClean="0"/>
              <a:t>Listen </a:t>
            </a:r>
            <a:r>
              <a:rPr lang="en-US" sz="2300" dirty="0"/>
              <a:t>to understand the words spoken rather than thinking </a:t>
            </a:r>
            <a:r>
              <a:rPr lang="en-US" sz="2300" dirty="0" smtClean="0"/>
              <a:t>“What </a:t>
            </a:r>
            <a:r>
              <a:rPr lang="en-US" sz="2300" dirty="0"/>
              <a:t>to say </a:t>
            </a:r>
            <a:r>
              <a:rPr lang="en-US" sz="2300" dirty="0" smtClean="0"/>
              <a:t>next?”  </a:t>
            </a:r>
            <a:endParaRPr lang="en-US" sz="2300" dirty="0"/>
          </a:p>
          <a:p>
            <a:pPr marL="568325" lvl="3" indent="-228600"/>
            <a:r>
              <a:rPr lang="en-US" sz="2300" dirty="0" smtClean="0"/>
              <a:t>Strive </a:t>
            </a:r>
            <a:r>
              <a:rPr lang="en-US" sz="2300" dirty="0"/>
              <a:t>to understand the point before either approving or criticizing. </a:t>
            </a:r>
            <a:endParaRPr lang="en-US" sz="2300" dirty="0" smtClean="0"/>
          </a:p>
          <a:p>
            <a:pPr marL="568325" lvl="3" indent="-228600"/>
            <a:r>
              <a:rPr lang="en-US" sz="2300" dirty="0" smtClean="0"/>
              <a:t>Take </a:t>
            </a:r>
            <a:r>
              <a:rPr lang="en-US" sz="2300" dirty="0"/>
              <a:t>note of points of agreement as well as disagreement within the group.  </a:t>
            </a:r>
            <a:endParaRPr lang="en-US" sz="2300" dirty="0" smtClean="0"/>
          </a:p>
          <a:p>
            <a:pPr marL="568325" lvl="3" indent="-228600"/>
            <a:r>
              <a:rPr lang="en-US" sz="2300" dirty="0" smtClean="0"/>
              <a:t>Raise </a:t>
            </a:r>
            <a:r>
              <a:rPr lang="en-US" sz="2300" dirty="0"/>
              <a:t>questions with participants that help clarify and explain key </a:t>
            </a:r>
            <a:r>
              <a:rPr lang="en-US" sz="2300" dirty="0" smtClean="0"/>
              <a:t>points.</a:t>
            </a:r>
          </a:p>
          <a:p>
            <a:pPr marL="568325" lvl="3" indent="-228600"/>
            <a:r>
              <a:rPr lang="en-US" sz="2300" dirty="0" smtClean="0"/>
              <a:t>Raise </a:t>
            </a:r>
            <a:r>
              <a:rPr lang="en-US" sz="2300" dirty="0"/>
              <a:t>questions with participants that extend and deepen the </a:t>
            </a:r>
            <a:r>
              <a:rPr lang="en-US" sz="2300" dirty="0" smtClean="0"/>
              <a:t>conversation.</a:t>
            </a:r>
          </a:p>
          <a:p>
            <a:pPr marL="568325" lvl="3" indent="-228600"/>
            <a:r>
              <a:rPr lang="en-US" sz="2300" dirty="0" smtClean="0"/>
              <a:t>Forget </a:t>
            </a:r>
            <a:r>
              <a:rPr lang="en-US" sz="2300" dirty="0"/>
              <a:t>about what others in the group are feeling about </a:t>
            </a:r>
            <a:r>
              <a:rPr lang="en-US" sz="2300" dirty="0" smtClean="0"/>
              <a:t>a speaker’s </a:t>
            </a:r>
            <a:r>
              <a:rPr lang="en-US" sz="2300" dirty="0"/>
              <a:t>comments. </a:t>
            </a:r>
            <a:endParaRPr lang="en-US" sz="2300" dirty="0"/>
          </a:p>
          <a:p>
            <a:pPr marL="568325" lvl="3" indent="-228600"/>
            <a:r>
              <a:rPr lang="en-US" sz="2300" dirty="0" smtClean="0"/>
              <a:t>Attend to a speaker’s </a:t>
            </a:r>
            <a:r>
              <a:rPr lang="en-US" sz="2300" dirty="0"/>
              <a:t>level of confidence and be ready to support him or her</a:t>
            </a:r>
            <a:r>
              <a:rPr lang="en-US" sz="2300" dirty="0" smtClean="0"/>
              <a:t>.</a:t>
            </a:r>
            <a:endParaRPr lang="en-US" sz="2300" dirty="0"/>
          </a:p>
        </p:txBody>
      </p:sp>
    </p:spTree>
    <p:extLst>
      <p:ext uri="{BB962C8B-B14F-4D97-AF65-F5344CB8AC3E}">
        <p14:creationId xmlns:p14="http://schemas.microsoft.com/office/powerpoint/2010/main" val="2908663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FFBA00"/>
                </a:solidFill>
              </a:rPr>
              <a:t>Student S</a:t>
            </a:r>
            <a:r>
              <a:rPr lang="en-US" sz="4000" b="1" dirty="0" smtClean="0">
                <a:solidFill>
                  <a:srgbClr val="FFBA00"/>
                </a:solidFill>
              </a:rPr>
              <a:t>elf-Evaluation </a:t>
            </a:r>
            <a:r>
              <a:rPr lang="en-US" sz="4000" b="1" dirty="0">
                <a:solidFill>
                  <a:srgbClr val="FFBA00"/>
                </a:solidFill>
              </a:rPr>
              <a:t>of </a:t>
            </a:r>
            <a:r>
              <a:rPr lang="en-US" sz="4000" b="1" dirty="0" smtClean="0">
                <a:solidFill>
                  <a:srgbClr val="FFBA00"/>
                </a:solidFill>
              </a:rPr>
              <a:t>Discussion </a:t>
            </a:r>
            <a:endParaRPr lang="en-US" sz="4000" b="1" dirty="0">
              <a:solidFill>
                <a:srgbClr val="FFBA00"/>
              </a:solidFill>
            </a:endParaRPr>
          </a:p>
        </p:txBody>
      </p:sp>
      <p:sp>
        <p:nvSpPr>
          <p:cNvPr id="3" name="Content Placeholder 2"/>
          <p:cNvSpPr>
            <a:spLocks noGrp="1"/>
          </p:cNvSpPr>
          <p:nvPr>
            <p:ph idx="1"/>
          </p:nvPr>
        </p:nvSpPr>
        <p:spPr>
          <a:xfrm>
            <a:off x="1781503" y="2133600"/>
            <a:ext cx="7076747" cy="4518487"/>
          </a:xfrm>
        </p:spPr>
        <p:txBody>
          <a:bodyPr>
            <a:normAutofit fontScale="85000" lnSpcReduction="10000"/>
          </a:bodyPr>
          <a:lstStyle/>
          <a:p>
            <a:r>
              <a:rPr lang="en-US" dirty="0" smtClean="0"/>
              <a:t>What </a:t>
            </a:r>
            <a:r>
              <a:rPr lang="en-US" dirty="0"/>
              <a:t>ideas, questions or information did I contribute to the discussion today?</a:t>
            </a:r>
          </a:p>
          <a:p>
            <a:r>
              <a:rPr lang="en-US" dirty="0"/>
              <a:t>How did I try to encourage another student to speak today?</a:t>
            </a:r>
          </a:p>
          <a:p>
            <a:r>
              <a:rPr lang="en-US" dirty="0"/>
              <a:t>What did I learn from the discussion today? (New information, a new understanding of something already covered, an idea to follow up after the discussion etc.)</a:t>
            </a:r>
          </a:p>
          <a:p>
            <a:r>
              <a:rPr lang="en-US" dirty="0"/>
              <a:t>How did I make connections between what different people were saying today</a:t>
            </a:r>
            <a:r>
              <a:rPr lang="en-US" dirty="0" smtClean="0"/>
              <a:t>?</a:t>
            </a:r>
          </a:p>
          <a:p>
            <a:pPr marL="0" indent="0">
              <a:buNone/>
            </a:pPr>
            <a:r>
              <a:rPr lang="en-US" i="1" dirty="0" smtClean="0">
                <a:solidFill>
                  <a:srgbClr val="000000"/>
                </a:solidFill>
              </a:rPr>
              <a:t>Collect these from students – anonymously or with names; regularly or at four key points in the term.  But first, have students review their responses to summarize developments they’ve seen in their own skills as discussion speakers, listeners, facilitators.</a:t>
            </a:r>
            <a:endParaRPr lang="en-US" i="1" dirty="0">
              <a:solidFill>
                <a:srgbClr val="000000"/>
              </a:solidFill>
            </a:endParaRPr>
          </a:p>
        </p:txBody>
      </p:sp>
    </p:spTree>
    <p:extLst>
      <p:ext uri="{BB962C8B-B14F-4D97-AF65-F5344CB8AC3E}">
        <p14:creationId xmlns:p14="http://schemas.microsoft.com/office/powerpoint/2010/main" val="1095996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BA00"/>
                </a:solidFill>
              </a:rPr>
              <a:t>CIQ – Critical Incidents Questionnaire</a:t>
            </a:r>
            <a:endParaRPr lang="en-US" b="1" dirty="0">
              <a:solidFill>
                <a:srgbClr val="FFBA00"/>
              </a:solidFill>
            </a:endParaRPr>
          </a:p>
        </p:txBody>
      </p:sp>
      <p:sp>
        <p:nvSpPr>
          <p:cNvPr id="3" name="Content Placeholder 2"/>
          <p:cNvSpPr>
            <a:spLocks noGrp="1"/>
          </p:cNvSpPr>
          <p:nvPr>
            <p:ph idx="1"/>
          </p:nvPr>
        </p:nvSpPr>
        <p:spPr>
          <a:xfrm>
            <a:off x="741830" y="1882101"/>
            <a:ext cx="8116420" cy="4732262"/>
          </a:xfrm>
        </p:spPr>
        <p:txBody>
          <a:bodyPr>
            <a:noAutofit/>
          </a:bodyPr>
          <a:lstStyle/>
          <a:p>
            <a:pPr marL="457200" indent="-457200">
              <a:spcBef>
                <a:spcPts val="700"/>
              </a:spcBef>
              <a:buFont typeface="+mj-lt"/>
              <a:buAutoNum type="arabicPeriod"/>
            </a:pPr>
            <a:r>
              <a:rPr lang="en-US" sz="2000" dirty="0"/>
              <a:t>At what moment in class today did you feel </a:t>
            </a:r>
            <a:r>
              <a:rPr lang="en-US" sz="2000" u="sng" dirty="0"/>
              <a:t>most engaged </a:t>
            </a:r>
            <a:r>
              <a:rPr lang="en-US" sz="2000" dirty="0"/>
              <a:t>with </a:t>
            </a:r>
            <a:r>
              <a:rPr lang="en-US" sz="2000" dirty="0" smtClean="0"/>
              <a:t/>
            </a:r>
            <a:br>
              <a:rPr lang="en-US" sz="2000" dirty="0" smtClean="0"/>
            </a:br>
            <a:r>
              <a:rPr lang="en-US" sz="2000" dirty="0" smtClean="0"/>
              <a:t>what </a:t>
            </a:r>
            <a:r>
              <a:rPr lang="en-US" sz="2000" dirty="0"/>
              <a:t>was happening</a:t>
            </a:r>
            <a:r>
              <a:rPr lang="en-US" sz="2000" dirty="0" smtClean="0"/>
              <a:t>?</a:t>
            </a:r>
            <a:endParaRPr lang="en-US" sz="2000" dirty="0"/>
          </a:p>
          <a:p>
            <a:pPr marL="457200" indent="-457200">
              <a:spcBef>
                <a:spcPts val="700"/>
              </a:spcBef>
              <a:buFont typeface="+mj-lt"/>
              <a:buAutoNum type="arabicPeriod"/>
            </a:pPr>
            <a:r>
              <a:rPr lang="en-US" sz="2000" dirty="0" smtClean="0"/>
              <a:t>At </a:t>
            </a:r>
            <a:r>
              <a:rPr lang="en-US" sz="2000" dirty="0"/>
              <a:t>what moment in class today did you feel </a:t>
            </a:r>
            <a:r>
              <a:rPr lang="en-US" sz="2000" u="sng" dirty="0"/>
              <a:t>most distanced </a:t>
            </a:r>
            <a:r>
              <a:rPr lang="en-US" sz="2000" dirty="0"/>
              <a:t>from </a:t>
            </a:r>
            <a:r>
              <a:rPr lang="en-US" sz="2000" dirty="0" smtClean="0"/>
              <a:t/>
            </a:r>
            <a:br>
              <a:rPr lang="en-US" sz="2000" dirty="0" smtClean="0"/>
            </a:br>
            <a:r>
              <a:rPr lang="en-US" sz="2000" dirty="0" smtClean="0"/>
              <a:t>what </a:t>
            </a:r>
            <a:r>
              <a:rPr lang="en-US" sz="2000" dirty="0"/>
              <a:t>was happening</a:t>
            </a:r>
            <a:r>
              <a:rPr lang="en-US" sz="2000" dirty="0" smtClean="0"/>
              <a:t>?</a:t>
            </a:r>
            <a:endParaRPr lang="en-US" sz="2000" dirty="0"/>
          </a:p>
          <a:p>
            <a:pPr marL="457200" indent="-457200">
              <a:spcBef>
                <a:spcPts val="700"/>
              </a:spcBef>
              <a:buFont typeface="+mj-lt"/>
              <a:buAutoNum type="arabicPeriod"/>
            </a:pPr>
            <a:r>
              <a:rPr lang="en-US" sz="2000" dirty="0" smtClean="0"/>
              <a:t>What </a:t>
            </a:r>
            <a:r>
              <a:rPr lang="en-US" sz="2000" dirty="0"/>
              <a:t>action that anyone (teacher or student) took in class today </a:t>
            </a:r>
            <a:r>
              <a:rPr lang="en-US" sz="2000" dirty="0" smtClean="0"/>
              <a:t/>
            </a:r>
            <a:br>
              <a:rPr lang="en-US" sz="2000" dirty="0" smtClean="0"/>
            </a:br>
            <a:r>
              <a:rPr lang="en-US" sz="2000" dirty="0" smtClean="0"/>
              <a:t>did </a:t>
            </a:r>
            <a:r>
              <a:rPr lang="en-US" sz="2000" dirty="0"/>
              <a:t>you </a:t>
            </a:r>
            <a:r>
              <a:rPr lang="en-US" sz="2000" u="sng" dirty="0"/>
              <a:t>find most affirming and helpful</a:t>
            </a:r>
            <a:r>
              <a:rPr lang="en-US" sz="2000" dirty="0" smtClean="0"/>
              <a:t>?</a:t>
            </a:r>
            <a:endParaRPr lang="en-US" sz="2000" dirty="0"/>
          </a:p>
          <a:p>
            <a:pPr marL="457200" indent="-457200">
              <a:spcBef>
                <a:spcPts val="700"/>
              </a:spcBef>
              <a:buFont typeface="+mj-lt"/>
              <a:buAutoNum type="arabicPeriod"/>
            </a:pPr>
            <a:r>
              <a:rPr lang="en-US" sz="2000" dirty="0" smtClean="0"/>
              <a:t>What </a:t>
            </a:r>
            <a:r>
              <a:rPr lang="en-US" sz="2000" dirty="0"/>
              <a:t>action that anyone (teacher or student) took in class today </a:t>
            </a:r>
            <a:r>
              <a:rPr lang="en-US" sz="2000" dirty="0" smtClean="0"/>
              <a:t/>
            </a:r>
            <a:br>
              <a:rPr lang="en-US" sz="2000" dirty="0" smtClean="0"/>
            </a:br>
            <a:r>
              <a:rPr lang="en-US" sz="2000" dirty="0" smtClean="0"/>
              <a:t>did </a:t>
            </a:r>
            <a:r>
              <a:rPr lang="en-US" sz="2000" dirty="0"/>
              <a:t>you </a:t>
            </a:r>
            <a:r>
              <a:rPr lang="en-US" sz="2000" u="sng" dirty="0"/>
              <a:t>find most puzzling or confusing</a:t>
            </a:r>
            <a:r>
              <a:rPr lang="en-US" sz="2000" dirty="0" smtClean="0"/>
              <a:t>?</a:t>
            </a:r>
            <a:endParaRPr lang="en-US" sz="2000" dirty="0"/>
          </a:p>
          <a:p>
            <a:pPr marL="457200" indent="-457200">
              <a:spcBef>
                <a:spcPts val="700"/>
              </a:spcBef>
              <a:buFont typeface="+mj-lt"/>
              <a:buAutoNum type="arabicPeriod"/>
            </a:pPr>
            <a:r>
              <a:rPr lang="en-US" sz="2000" dirty="0" smtClean="0"/>
              <a:t>What </a:t>
            </a:r>
            <a:r>
              <a:rPr lang="en-US" sz="2000" dirty="0"/>
              <a:t>about this class surprised you the most? </a:t>
            </a:r>
            <a:r>
              <a:rPr lang="en-US" sz="2000" dirty="0" smtClean="0"/>
              <a:t>(Your </a:t>
            </a:r>
            <a:r>
              <a:rPr lang="en-US" sz="2000" dirty="0"/>
              <a:t>own reactions to what went </a:t>
            </a:r>
            <a:r>
              <a:rPr lang="en-US" sz="2000" dirty="0" smtClean="0"/>
              <a:t>on? </a:t>
            </a:r>
            <a:r>
              <a:rPr lang="en-US" sz="2000" dirty="0"/>
              <a:t>S</a:t>
            </a:r>
            <a:r>
              <a:rPr lang="en-US" sz="2000" dirty="0" smtClean="0"/>
              <a:t>omething </a:t>
            </a:r>
            <a:r>
              <a:rPr lang="en-US" sz="2000" dirty="0"/>
              <a:t>that someone </a:t>
            </a:r>
            <a:r>
              <a:rPr lang="en-US" sz="2000" dirty="0" smtClean="0"/>
              <a:t>did? Something missing?)</a:t>
            </a:r>
          </a:p>
          <a:p>
            <a:pPr marL="0" indent="0">
              <a:spcBef>
                <a:spcPts val="700"/>
              </a:spcBef>
              <a:buNone/>
            </a:pPr>
            <a:r>
              <a:rPr lang="en-US" sz="1800" i="1" dirty="0" smtClean="0">
                <a:solidFill>
                  <a:schemeClr val="tx1"/>
                </a:solidFill>
              </a:rPr>
              <a:t>Brookfield collects CIQs at regular intervals, speaking with students about trends / insights in a next class session, then working with students on adjustments, moving forward in continuing to create a classroom where there is room for speaking and reflecting, agreeing and dissenting, and making discussion from all of these.</a:t>
            </a:r>
            <a:endParaRPr lang="en-US" sz="1800" i="1" dirty="0">
              <a:solidFill>
                <a:schemeClr val="tx1"/>
              </a:solidFill>
            </a:endParaRPr>
          </a:p>
        </p:txBody>
      </p:sp>
    </p:spTree>
    <p:extLst>
      <p:ext uri="{BB962C8B-B14F-4D97-AF65-F5344CB8AC3E}">
        <p14:creationId xmlns:p14="http://schemas.microsoft.com/office/powerpoint/2010/main" val="1091831879"/>
      </p:ext>
    </p:extLst>
  </p:cSld>
  <p:clrMapOvr>
    <a:masterClrMapping/>
  </p:clrMapOvr>
</p:sld>
</file>

<file path=ppt/theme/theme1.xml><?xml version="1.0" encoding="utf-8"?>
<a:theme xmlns:a="http://schemas.openxmlformats.org/drawingml/2006/main" name="Spectrum">
  <a:themeElements>
    <a:clrScheme name="Spectrum">
      <a:dk1>
        <a:sysClr val="windowText" lastClr="000000"/>
      </a:dk1>
      <a:lt1>
        <a:sysClr val="window" lastClr="FFFFFF"/>
      </a:lt1>
      <a:dk2>
        <a:srgbClr val="252731"/>
      </a:dk2>
      <a:lt2>
        <a:srgbClr val="EAE7E4"/>
      </a:lt2>
      <a:accent1>
        <a:srgbClr val="990000"/>
      </a:accent1>
      <a:accent2>
        <a:srgbClr val="FF6600"/>
      </a:accent2>
      <a:accent3>
        <a:srgbClr val="FFBA00"/>
      </a:accent3>
      <a:accent4>
        <a:srgbClr val="99CC00"/>
      </a:accent4>
      <a:accent5>
        <a:srgbClr val="528A02"/>
      </a:accent5>
      <a:accent6>
        <a:srgbClr val="333333"/>
      </a:accent6>
      <a:hlink>
        <a:srgbClr val="660000"/>
      </a:hlink>
      <a:folHlink>
        <a:srgbClr val="CC3300"/>
      </a:folHlink>
    </a:clrScheme>
    <a:fontScheme name="Spectrum">
      <a:majorFont>
        <a:latin typeface="Corbel"/>
        <a:ea typeface=""/>
        <a:cs typeface=""/>
        <a:font script="Jpan" typeface="ＭＳ ゴシック"/>
        <a:font script="Hans" typeface="宋体"/>
        <a:font script="Hant" typeface="新細明體"/>
      </a:majorFont>
      <a:minorFont>
        <a:latin typeface="Calibri"/>
        <a:ea typeface=""/>
        <a:cs typeface=""/>
        <a:font script="Jpan" typeface="ＭＳ ゴシック"/>
        <a:font script="Hans" typeface="宋体"/>
        <a:font script="Hant" typeface="新細明體"/>
      </a:minorFont>
    </a:fontScheme>
    <a:fmtScheme name="Spectrum">
      <a:fillStyleLst>
        <a:solidFill>
          <a:schemeClr val="phClr"/>
        </a:solidFill>
        <a:gradFill rotWithShape="1">
          <a:gsLst>
            <a:gs pos="0">
              <a:schemeClr val="phClr">
                <a:tint val="100000"/>
                <a:shade val="70000"/>
                <a:satMod val="150000"/>
              </a:schemeClr>
            </a:gs>
            <a:gs pos="100000">
              <a:schemeClr val="phClr">
                <a:tint val="95000"/>
                <a:satMod val="150000"/>
              </a:schemeClr>
            </a:gs>
          </a:gsLst>
          <a:lin ang="16200000" scaled="1"/>
        </a:gradFill>
        <a:gradFill rotWithShape="1">
          <a:gsLst>
            <a:gs pos="0">
              <a:schemeClr val="phClr">
                <a:tint val="95000"/>
                <a:shade val="70000"/>
                <a:satMod val="150000"/>
              </a:schemeClr>
            </a:gs>
            <a:gs pos="100000">
              <a:schemeClr val="phClr">
                <a:tint val="100000"/>
                <a:shade val="100000"/>
                <a:satMod val="150000"/>
              </a:schemeClr>
            </a:gs>
          </a:gsLst>
          <a:lin ang="16200000" scaled="0"/>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6600000" sx="101000" sy="101000" rotWithShape="0">
              <a:srgbClr val="000000">
                <a:alpha val="75000"/>
              </a:srgbClr>
            </a:outerShdw>
          </a:effectLst>
        </a:effectStyle>
        <a:effectStyle>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Spectrum.thmx</Template>
  <TotalTime>103</TotalTime>
  <Words>1513</Words>
  <Application>Microsoft Macintosh PowerPoint</Application>
  <PresentationFormat>On-screen Show (4:3)</PresentationFormat>
  <Paragraphs>91</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Spectrum</vt:lpstr>
      <vt:lpstr>Structured Silence</vt:lpstr>
      <vt:lpstr>Discussion Inventory</vt:lpstr>
      <vt:lpstr>Hatful of Quotes</vt:lpstr>
      <vt:lpstr>Quotes to Affirm &amp; Challenge</vt:lpstr>
      <vt:lpstr>Nominating Questions</vt:lpstr>
      <vt:lpstr>Newsprint Dialogue / World Cafe</vt:lpstr>
      <vt:lpstr>Chalk Talk</vt:lpstr>
      <vt:lpstr>Rotating Stations / Gallery Walk</vt:lpstr>
      <vt:lpstr>Appreciative Pause</vt:lpstr>
      <vt:lpstr>Discussion Learning Audit</vt:lpstr>
      <vt:lpstr>Designated Listeners &amp; Drawers</vt:lpstr>
      <vt:lpstr>Student Self-Evaluation of Discussion </vt:lpstr>
      <vt:lpstr>CIQ – Critical Incidents Questionnaire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IleneDawn</dc:creator>
  <cp:lastModifiedBy>IleneDawn</cp:lastModifiedBy>
  <cp:revision>29</cp:revision>
  <dcterms:created xsi:type="dcterms:W3CDTF">2013-09-09T20:25:48Z</dcterms:created>
  <dcterms:modified xsi:type="dcterms:W3CDTF">2013-09-09T22:08:56Z</dcterms:modified>
</cp:coreProperties>
</file>